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59"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71" autoAdjust="0"/>
    <p:restoredTop sz="94660"/>
  </p:normalViewPr>
  <p:slideViewPr>
    <p:cSldViewPr>
      <p:cViewPr varScale="1">
        <p:scale>
          <a:sx n="110" d="100"/>
          <a:sy n="110"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447DC0-BD03-4816-B083-F9055481CAB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447DC0-BD03-4816-B083-F9055481CAB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447DC0-BD03-4816-B083-F9055481CAB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447DC0-BD03-4816-B083-F9055481CAB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447DC0-BD03-4816-B083-F9055481CAB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447DC0-BD03-4816-B083-F9055481CAB9}"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447DC0-BD03-4816-B083-F9055481CAB9}" type="datetimeFigureOut">
              <a:rPr lang="en-US" smtClean="0"/>
              <a:t>10/14/2021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447DC0-BD03-4816-B083-F9055481CAB9}" type="datetimeFigureOut">
              <a:rPr lang="en-US" smtClean="0"/>
              <a:t>10/14/2021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447DC0-BD03-4816-B083-F9055481CAB9}" type="datetimeFigureOut">
              <a:rPr lang="en-US" smtClean="0"/>
              <a:t>10/14/2021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447DC0-BD03-4816-B083-F9055481CAB9}"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447DC0-BD03-4816-B083-F9055481CAB9}"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DE947-5467-4119-94C8-21E77D4FF70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447DC0-BD03-4816-B083-F9055481CAB9}" type="datetimeFigureOut">
              <a:rPr lang="en-US" smtClean="0"/>
              <a:t>10/14/2021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CDE947-5467-4119-94C8-21E77D4FF70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Pet. </a:t>
            </a:r>
            <a:r>
              <a:rPr lang="af-ZA" b="1" u="sng" dirty="0" smtClean="0"/>
              <a:t>2:11-12</a:t>
            </a:r>
            <a:r>
              <a:rPr lang="af-ZA" b="1" dirty="0" smtClean="0"/>
              <a:t/>
            </a:r>
            <a:br>
              <a:rPr lang="af-ZA" b="1" dirty="0" smtClean="0"/>
            </a:br>
            <a:r>
              <a:rPr lang="af-ZA" b="1" dirty="0"/>
              <a:t/>
            </a:r>
            <a:br>
              <a:rPr lang="af-ZA" b="1" dirty="0"/>
            </a:br>
            <a:r>
              <a:rPr lang="af-ZA" b="1" dirty="0" smtClean="0"/>
              <a:t>Wat </a:t>
            </a:r>
            <a:r>
              <a:rPr lang="af-ZA" b="1" dirty="0"/>
              <a:t>word van my verwag in hierdie wêreld</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lgn="l">
              <a:lnSpc>
                <a:spcPct val="150000"/>
              </a:lnSpc>
            </a:pPr>
            <a:r>
              <a:rPr lang="af-ZA" sz="2800" dirty="0"/>
              <a:t>Agathos is om goed te wees	</a:t>
            </a:r>
            <a:r>
              <a:rPr lang="af-ZA" sz="2800" dirty="0" smtClean="0"/>
              <a:t>Kalos </a:t>
            </a:r>
            <a:r>
              <a:rPr lang="af-ZA" sz="2800" dirty="0"/>
              <a:t>om goed te doen</a:t>
            </a:r>
            <a:r>
              <a:rPr lang="en-US" sz="2800" dirty="0"/>
              <a:t/>
            </a:r>
            <a:br>
              <a:rPr lang="en-US" sz="2800" dirty="0"/>
            </a:br>
            <a:r>
              <a:rPr lang="af-ZA" sz="2800" dirty="0"/>
              <a:t>Agathos is om reëls		</a:t>
            </a:r>
            <a:r>
              <a:rPr lang="af-ZA" sz="2800" dirty="0" smtClean="0"/>
              <a:t>Kalos </a:t>
            </a:r>
            <a:r>
              <a:rPr lang="af-ZA" sz="2800" dirty="0"/>
              <a:t>is om 'n verhouding </a:t>
            </a:r>
            <a:r>
              <a:rPr lang="en-US" sz="2800" dirty="0"/>
              <a:t/>
            </a:r>
            <a:br>
              <a:rPr lang="en-US" sz="2800" dirty="0"/>
            </a:br>
            <a:r>
              <a:rPr lang="af-ZA" sz="2800" dirty="0"/>
              <a:t>Agathos is om my gedrag		Kalos om ander te seën</a:t>
            </a:r>
            <a:r>
              <a:rPr lang="en-US" sz="2800" dirty="0"/>
              <a:t/>
            </a:r>
            <a:br>
              <a:rPr lang="en-US" sz="2800" dirty="0"/>
            </a:br>
            <a:r>
              <a:rPr lang="af-ZA" sz="2800" dirty="0"/>
              <a:t>Agathos gee 'n tiende		</a:t>
            </a:r>
            <a:r>
              <a:rPr lang="af-ZA" sz="2800" dirty="0" smtClean="0"/>
              <a:t>Kalos </a:t>
            </a:r>
            <a:r>
              <a:rPr lang="af-ZA" sz="2800" dirty="0"/>
              <a:t>geen vir die in nood</a:t>
            </a:r>
            <a:r>
              <a:rPr lang="en-US" sz="2800" dirty="0"/>
              <a:t/>
            </a:r>
            <a:br>
              <a:rPr lang="en-US" sz="2800" dirty="0"/>
            </a:br>
            <a:r>
              <a:rPr lang="af-ZA" sz="2800" dirty="0"/>
              <a:t>Agathos doen wat reg is		Kalos vergewe die wat </a:t>
            </a:r>
            <a:r>
              <a:rPr lang="af-ZA" sz="2800" dirty="0" smtClean="0"/>
              <a:t>oortree</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13:1</a:t>
            </a:r>
            <a:r>
              <a:rPr lang="af-ZA" i="1" dirty="0"/>
              <a:t>	</a:t>
            </a:r>
            <a:r>
              <a:rPr lang="af-ZA" i="1" dirty="0" smtClean="0"/>
              <a:t/>
            </a:r>
            <a:br>
              <a:rPr lang="af-ZA" i="1" dirty="0" smtClean="0"/>
            </a:br>
            <a:r>
              <a:rPr lang="af-ZA" i="1" dirty="0"/>
              <a:t/>
            </a:r>
            <a:br>
              <a:rPr lang="af-ZA" i="1" dirty="0"/>
            </a:br>
            <a:r>
              <a:rPr lang="af-ZA" i="1" dirty="0" smtClean="0"/>
              <a:t>“</a:t>
            </a:r>
            <a:r>
              <a:rPr lang="af-ZA" i="1" dirty="0"/>
              <a:t>Al praat ek die tale van mense en engele, maar ek het geen liefde nie, het ek 'n stuk klinkende metaal, 'n galmende simbaal geword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For if you </a:t>
            </a:r>
            <a:r>
              <a:rPr lang="af-ZA" i="1" dirty="0" smtClean="0"/>
              <a:t>follow </a:t>
            </a:r>
            <a:r>
              <a:rPr lang="af-ZA" i="1" dirty="0"/>
              <a:t>Him, He will ultimately take you right to the needs of those around you. It is obvious to even the most casual observer that He came to effectively engage His world, not to hibernate with His chosen few</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Joseph Stowell</a:t>
            </a:r>
            <a:r>
              <a:rPr lang="af-ZA" b="1" dirty="0" smtClean="0"/>
              <a: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20:21</a:t>
            </a:r>
            <a:r>
              <a:rPr lang="af-ZA" i="1" dirty="0"/>
              <a:t>	</a:t>
            </a:r>
            <a:r>
              <a:rPr lang="af-ZA" i="1" dirty="0" smtClean="0"/>
              <a:t/>
            </a:r>
            <a:br>
              <a:rPr lang="af-ZA" i="1" dirty="0" smtClean="0"/>
            </a:br>
            <a:r>
              <a:rPr lang="af-ZA" i="1" dirty="0"/>
              <a:t/>
            </a:r>
            <a:br>
              <a:rPr lang="af-ZA" i="1" dirty="0"/>
            </a:br>
            <a:r>
              <a:rPr lang="af-ZA" i="1" dirty="0" smtClean="0"/>
              <a:t>“</a:t>
            </a:r>
            <a:r>
              <a:rPr lang="af-ZA" i="1" dirty="0"/>
              <a:t>Soos die Vader My gestuur het, stuur Ek julle ook</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5:13-15</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Julle is die sout vir die aarde... Julle is die lig vir die wêreld... Laat julle lig so voor die mense skyn, dat hulle julle goeie werke kan sien en julle Vader wat in die hemel is, verheerlik.”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Agathos – regverdige lewe: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Ps. </a:t>
            </a:r>
            <a:r>
              <a:rPr lang="af-ZA" b="1" dirty="0" smtClean="0">
                <a:solidFill>
                  <a:srgbClr val="00B050"/>
                </a:solidFill>
              </a:rPr>
              <a:t>1:1-3</a:t>
            </a:r>
            <a:r>
              <a:rPr lang="af-ZA" b="1" dirty="0" smtClean="0"/>
              <a:t/>
            </a:r>
            <a:br>
              <a:rPr lang="af-ZA" b="1" dirty="0" smtClean="0"/>
            </a:br>
            <a:r>
              <a:rPr lang="af-ZA" b="1" dirty="0"/>
              <a:t>	</a:t>
            </a:r>
            <a:r>
              <a:rPr lang="af-ZA" i="1" dirty="0"/>
              <a:t>“Dit gaan goed met die mens wat nie die raad van goddeloses volg nie, nie met sondaars omgaan en met ligsinniges saamspan nie, maar wat in die woord van die Here sy vreugde vind, dit dag en nag oordink. Hy is soos 'n boom wat by waterstrome geplant is, wat op die regte tyd vrugte dra en waarvan die blare nie verdroog nie. Hy is voorspoedig in alles wat hy aanpak</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Ps. 19:8-10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woord van die Here is volmaak: dit gee lewe. Die onderwysing van die Here is betroubaar: dit gee wysheid aan dié wat nog onervare is. Die bevele van die Here dui die regte koers aan:</a:t>
            </a:r>
            <a:br>
              <a:rPr lang="af-ZA" i="1" dirty="0"/>
            </a:br>
            <a:r>
              <a:rPr lang="af-ZA" i="1" dirty="0"/>
              <a:t>dit bring blydskap. Die gebod van die Here is helder: dit gee insig.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Die eise van die Here vir sy diens is goed: dit staan altyd vas. Die bepalings van die Here is reg: elkeen van hulle is regverdig. Hulle is kosbaarder as goud, selfs as baie goud, soeter as heuning, as druppels uit 'n heuningkoek.”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Beywer julle vir vrede met alle mense asook vir 'n heilige lewe, waarsonder niemand die Here sal sien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132</Words>
  <Application>Microsoft Office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 Pet. 2:11-12  Wat word van my verwag in hierdie wêreld?</vt:lpstr>
      <vt:lpstr>Slide 2</vt:lpstr>
      <vt:lpstr>Matt. 5:13-15   “Julle is die sout vir die aarde... Julle is die lig vir die wêreld... Laat julle lig so voor die mense skyn, dat hulle julle goeie werke kan sien en julle Vader wat in die hemel is, verheerlik.”</vt:lpstr>
      <vt:lpstr>Agathos – regverdige lewe:</vt:lpstr>
      <vt:lpstr>Ps. 1:1-3  “Dit gaan goed met die mens wat nie die raad van goddeloses volg nie, nie met sondaars omgaan en met ligsinniges saamspan nie, maar wat in die woord van die Here sy vreugde vind, dit dag en nag oordink. Hy is soos 'n boom wat by waterstrome geplant is, wat op die regte tyd vrugte dra en waarvan die blare nie verdroog nie. Hy is voorspoedig in alles wat hy aanpak.”</vt:lpstr>
      <vt:lpstr>Ps. 19:8-10   “Die woord van die Here is volmaak: dit gee lewe. Die onderwysing van die Here is betroubaar: dit gee wysheid aan dié wat nog onervare is. Die bevele van die Here dui die regte koers aan: dit bring blydskap. Die gebod van die Here is helder: dit gee insig. </vt:lpstr>
      <vt:lpstr>Die eise van die Here vir sy diens is goed: dit staan altyd vas. Die bepalings van die Here is reg: elkeen van hulle is regverdig. Hulle is kosbaarder as goud, selfs as baie goud, soeter as heuning, as druppels uit 'n heuningkoek.”</vt:lpstr>
      <vt:lpstr>Hebr. 12:14   “Beywer julle vir vrede met alle mense asook vir 'n heilige lewe, waarsonder niemand die Here sal sien nie.”</vt:lpstr>
      <vt:lpstr>Slide 9</vt:lpstr>
      <vt:lpstr>Agathos is om goed te wees Kalos om goed te doen Agathos is om reëls  Kalos is om 'n verhouding  Agathos is om my gedrag  Kalos om ander te seën Agathos gee 'n tiende  Kalos geen vir die in nood Agathos doen wat reg is  Kalos vergewe die wat oortree</vt:lpstr>
      <vt:lpstr>Slide 11</vt:lpstr>
      <vt:lpstr>I Kor. 13:1   “Al praat ek die tale van mense en engele, maar ek het geen liefde nie, het ek 'n stuk klinkende metaal, 'n galmende simbaal geword.”</vt:lpstr>
      <vt:lpstr>Slide 13</vt:lpstr>
      <vt:lpstr>“For if you follow Him, He will ultimately take you right to the needs of those around you. It is obvious to even the most casual observer that He came to effectively engage His world, not to hibernate with His chosen few.”       Joseph Stowell </vt:lpstr>
      <vt:lpstr>Joh. 20:21   “Soos die Vader My gestuur het, stuur Ek julle ook.”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Pet. 2:11-12  Wat word van my verwag in hierdie wêreld?</dc:title>
  <dc:creator>Windows User</dc:creator>
  <cp:lastModifiedBy>Windows User</cp:lastModifiedBy>
  <cp:revision>1</cp:revision>
  <dcterms:created xsi:type="dcterms:W3CDTF">2021-10-14T06:43:49Z</dcterms:created>
  <dcterms:modified xsi:type="dcterms:W3CDTF">2021-10-14T06:51:08Z</dcterms:modified>
</cp:coreProperties>
</file>