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4963" autoAdjust="0"/>
    <p:restoredTop sz="94660"/>
  </p:normalViewPr>
  <p:slideViewPr>
    <p:cSldViewPr>
      <p:cViewPr varScale="1">
        <p:scale>
          <a:sx n="110" d="100"/>
          <a:sy n="110" d="100"/>
        </p:scale>
        <p:origin x="-2226"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93A09F83-508F-46D2-89A4-F1AD6F130936}" type="datetimeFigureOut">
              <a:rPr lang="en-US" smtClean="0"/>
              <a:t>11/23/2021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097BF4B-D762-4146-BC5D-2393775AE209}"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3A09F83-508F-46D2-89A4-F1AD6F130936}" type="datetimeFigureOut">
              <a:rPr lang="en-US" smtClean="0"/>
              <a:t>11/23/2021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097BF4B-D762-4146-BC5D-2393775AE209}"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3A09F83-508F-46D2-89A4-F1AD6F130936}" type="datetimeFigureOut">
              <a:rPr lang="en-US" smtClean="0"/>
              <a:t>11/23/2021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097BF4B-D762-4146-BC5D-2393775AE209}"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3A09F83-508F-46D2-89A4-F1AD6F130936}" type="datetimeFigureOut">
              <a:rPr lang="en-US" smtClean="0"/>
              <a:t>11/23/2021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097BF4B-D762-4146-BC5D-2393775AE209}"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3A09F83-508F-46D2-89A4-F1AD6F130936}" type="datetimeFigureOut">
              <a:rPr lang="en-US" smtClean="0"/>
              <a:t>11/23/2021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097BF4B-D762-4146-BC5D-2393775AE209}"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93A09F83-508F-46D2-89A4-F1AD6F130936}" type="datetimeFigureOut">
              <a:rPr lang="en-US" smtClean="0"/>
              <a:t>11/23/2021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097BF4B-D762-4146-BC5D-2393775AE209}"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93A09F83-508F-46D2-89A4-F1AD6F130936}" type="datetimeFigureOut">
              <a:rPr lang="en-US" smtClean="0"/>
              <a:t>11/23/2021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097BF4B-D762-4146-BC5D-2393775AE209}"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93A09F83-508F-46D2-89A4-F1AD6F130936}" type="datetimeFigureOut">
              <a:rPr lang="en-US" smtClean="0"/>
              <a:t>11/23/2021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097BF4B-D762-4146-BC5D-2393775AE209}"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3A09F83-508F-46D2-89A4-F1AD6F130936}" type="datetimeFigureOut">
              <a:rPr lang="en-US" smtClean="0"/>
              <a:t>11/23/2021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097BF4B-D762-4146-BC5D-2393775AE209}"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3A09F83-508F-46D2-89A4-F1AD6F130936}" type="datetimeFigureOut">
              <a:rPr lang="en-US" smtClean="0"/>
              <a:t>11/23/2021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097BF4B-D762-4146-BC5D-2393775AE209}"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3A09F83-508F-46D2-89A4-F1AD6F130936}" type="datetimeFigureOut">
              <a:rPr lang="en-US" smtClean="0"/>
              <a:t>11/23/2021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097BF4B-D762-4146-BC5D-2393775AE209}"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3A09F83-508F-46D2-89A4-F1AD6F130936}" type="datetimeFigureOut">
              <a:rPr lang="en-US" smtClean="0"/>
              <a:t>11/23/2021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097BF4B-D762-4146-BC5D-2393775AE209}"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u="sng" dirty="0"/>
              <a:t>Miga </a:t>
            </a:r>
            <a:r>
              <a:rPr lang="af-ZA" b="1" u="sng" dirty="0" smtClean="0"/>
              <a:t>5:1</a:t>
            </a:r>
            <a:br>
              <a:rPr lang="af-ZA" b="1" u="sng" dirty="0" smtClean="0"/>
            </a:br>
            <a:r>
              <a:rPr lang="af-ZA" b="1" u="sng" dirty="0"/>
              <a:t/>
            </a:r>
            <a:br>
              <a:rPr lang="af-ZA" b="1" u="sng" dirty="0"/>
            </a:br>
            <a:r>
              <a:rPr lang="af-ZA" b="1" dirty="0" smtClean="0"/>
              <a:t>Waarom </a:t>
            </a:r>
            <a:r>
              <a:rPr lang="af-ZA" b="1" dirty="0"/>
              <a:t>Betlehem</a:t>
            </a:r>
            <a:r>
              <a:rPr lang="af-ZA" b="1" dirty="0" smtClean="0"/>
              <a:t>?</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Joh. 3:19</a:t>
            </a:r>
            <a:r>
              <a:rPr lang="af-ZA" b="1" dirty="0"/>
              <a:t>	</a:t>
            </a:r>
            <a:r>
              <a:rPr lang="af-ZA" b="1" dirty="0" smtClean="0"/>
              <a:t/>
            </a:r>
            <a:br>
              <a:rPr lang="af-ZA" b="1" dirty="0" smtClean="0"/>
            </a:br>
            <a:r>
              <a:rPr lang="af-ZA" b="1" dirty="0"/>
              <a:t/>
            </a:r>
            <a:br>
              <a:rPr lang="af-ZA" b="1" dirty="0"/>
            </a:br>
            <a:r>
              <a:rPr lang="af-ZA" i="1" dirty="0" smtClean="0"/>
              <a:t>“</a:t>
            </a:r>
            <a:r>
              <a:rPr lang="af-ZA" i="1" dirty="0"/>
              <a:t>En so kom die skeiding: die lig het na die wêreld toe gekom, en tog het die mense eerder die duisternis as die lig liefgehad, want hulle dade was sleg</a:t>
            </a:r>
            <a:r>
              <a:rPr lang="af-ZA" i="1" dirty="0" smtClean="0"/>
              <a:t>.</a:t>
            </a: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Joh. 6:35</a:t>
            </a:r>
            <a:r>
              <a:rPr lang="af-ZA" i="1" dirty="0">
                <a:solidFill>
                  <a:srgbClr val="00B050"/>
                </a:solidFill>
              </a:rPr>
              <a:t>	</a:t>
            </a:r>
            <a:r>
              <a:rPr lang="af-ZA" i="1" dirty="0" smtClean="0"/>
              <a:t/>
            </a:r>
            <a:br>
              <a:rPr lang="af-ZA" i="1" dirty="0" smtClean="0"/>
            </a:br>
            <a:r>
              <a:rPr lang="af-ZA" i="1" dirty="0"/>
              <a:t/>
            </a:r>
            <a:br>
              <a:rPr lang="af-ZA" i="1" dirty="0"/>
            </a:br>
            <a:r>
              <a:rPr lang="af-ZA" i="1" dirty="0" smtClean="0"/>
              <a:t>“</a:t>
            </a:r>
            <a:r>
              <a:rPr lang="af-ZA" i="1" dirty="0"/>
              <a:t>Ek is die brood wat lewe gee. Wie na My toe kom, sal nooit weer honger kry nie, en wie in My glo, sal nooit weer dors kry nie</a:t>
            </a:r>
            <a:r>
              <a:rPr lang="af-ZA" i="1" dirty="0" smtClean="0"/>
              <a:t>”</a:t>
            </a: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Rom. 9:33</a:t>
            </a:r>
            <a:r>
              <a:rPr lang="af-ZA" i="1" dirty="0"/>
              <a:t>	</a:t>
            </a:r>
            <a:r>
              <a:rPr lang="af-ZA" i="1" dirty="0" smtClean="0"/>
              <a:t/>
            </a:r>
            <a:br>
              <a:rPr lang="af-ZA" i="1" dirty="0" smtClean="0"/>
            </a:br>
            <a:r>
              <a:rPr lang="af-ZA" i="1" dirty="0"/>
              <a:t/>
            </a:r>
            <a:br>
              <a:rPr lang="af-ZA" i="1" dirty="0"/>
            </a:br>
            <a:r>
              <a:rPr lang="af-ZA" i="1" dirty="0" smtClean="0"/>
              <a:t>“</a:t>
            </a:r>
            <a:r>
              <a:rPr lang="af-ZA" i="1" dirty="0"/>
              <a:t>Kyk, Ek sit in Sion 'n klip neer waaroor 'n mens struikel, 'n rots waarteen jy jou stamp, maar wie in Hom glo, sal nie teleurgestel word nie</a:t>
            </a:r>
            <a:r>
              <a:rPr lang="af-ZA" i="1" dirty="0" smtClean="0"/>
              <a:t>.”</a:t>
            </a: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Joh. 7:38</a:t>
            </a:r>
            <a:r>
              <a:rPr lang="af-ZA" i="1" dirty="0"/>
              <a:t>	</a:t>
            </a:r>
            <a:r>
              <a:rPr lang="af-ZA" i="1" dirty="0" smtClean="0"/>
              <a:t/>
            </a:r>
            <a:br>
              <a:rPr lang="af-ZA" i="1" dirty="0" smtClean="0"/>
            </a:br>
            <a:r>
              <a:rPr lang="af-ZA" i="1" dirty="0"/>
              <a:t/>
            </a:r>
            <a:br>
              <a:rPr lang="af-ZA" i="1" dirty="0"/>
            </a:br>
            <a:r>
              <a:rPr lang="af-ZA" i="1" dirty="0" smtClean="0"/>
              <a:t>“</a:t>
            </a:r>
            <a:r>
              <a:rPr lang="af-ZA" i="1" dirty="0"/>
              <a:t>Met die een wat in My glo, is dit soos die Skrif sê: Strome lewende water sal uit sy binneste vloei</a:t>
            </a:r>
            <a:r>
              <a:rPr lang="af-ZA" i="1" dirty="0" smtClean="0"/>
              <a:t>.”</a:t>
            </a:r>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Joh. 10:10</a:t>
            </a:r>
            <a:r>
              <a:rPr lang="af-ZA" i="1" dirty="0"/>
              <a:t>	</a:t>
            </a:r>
            <a:r>
              <a:rPr lang="af-ZA" i="1" dirty="0" smtClean="0"/>
              <a:t/>
            </a:r>
            <a:br>
              <a:rPr lang="af-ZA" i="1" dirty="0" smtClean="0"/>
            </a:br>
            <a:r>
              <a:rPr lang="af-ZA" i="1" dirty="0"/>
              <a:t/>
            </a:r>
            <a:br>
              <a:rPr lang="af-ZA" i="1" dirty="0"/>
            </a:br>
            <a:r>
              <a:rPr lang="af-ZA" i="1" dirty="0" smtClean="0"/>
              <a:t>“</a:t>
            </a:r>
            <a:r>
              <a:rPr lang="af-ZA" i="1" dirty="0"/>
              <a:t>Ek het gekom sodat hulle die lewe kan hê, en dit in oorvloed</a:t>
            </a:r>
            <a:r>
              <a:rPr lang="af-ZA" i="1" dirty="0" smtClean="0"/>
              <a:t>.</a:t>
            </a:r>
            <a:r>
              <a:rPr lang="en-US" i="1" dirty="0" smtClean="0"/>
              <a:t>”</a:t>
            </a:r>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Joh. </a:t>
            </a:r>
            <a:r>
              <a:rPr lang="af-ZA" b="1" dirty="0" smtClean="0">
                <a:solidFill>
                  <a:srgbClr val="00B050"/>
                </a:solidFill>
              </a:rPr>
              <a:t>1:16</a:t>
            </a:r>
            <a:br>
              <a:rPr lang="af-ZA" b="1" dirty="0" smtClean="0">
                <a:solidFill>
                  <a:srgbClr val="00B050"/>
                </a:solidFill>
              </a:rPr>
            </a:br>
            <a:r>
              <a:rPr lang="af-ZA" i="1" dirty="0"/>
              <a:t/>
            </a:r>
            <a:br>
              <a:rPr lang="af-ZA" i="1" dirty="0"/>
            </a:br>
            <a:r>
              <a:rPr lang="af-ZA" i="1" dirty="0" smtClean="0"/>
              <a:t>“</a:t>
            </a:r>
            <a:r>
              <a:rPr lang="af-ZA" i="1" dirty="0"/>
              <a:t>Uit sy oorvloed het ons almal genade op genade ontvang</a:t>
            </a:r>
            <a:r>
              <a:rPr lang="af-ZA" i="1" dirty="0" smtClean="0"/>
              <a:t>.”</a:t>
            </a:r>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Mark. 2:17</a:t>
            </a:r>
            <a:r>
              <a:rPr lang="af-ZA" b="1" dirty="0"/>
              <a:t>	</a:t>
            </a:r>
            <a:r>
              <a:rPr lang="af-ZA" b="1" dirty="0" smtClean="0"/>
              <a:t/>
            </a:r>
            <a:br>
              <a:rPr lang="af-ZA" b="1" dirty="0" smtClean="0"/>
            </a:br>
            <a:r>
              <a:rPr lang="af-ZA" b="1" dirty="0"/>
              <a:t/>
            </a:r>
            <a:br>
              <a:rPr lang="af-ZA" b="1" dirty="0"/>
            </a:br>
            <a:r>
              <a:rPr lang="af-ZA" i="1" dirty="0" smtClean="0"/>
              <a:t>“</a:t>
            </a:r>
            <a:r>
              <a:rPr lang="af-ZA" i="1" dirty="0"/>
              <a:t>Jesus het dit gehoor en Hy sê vir hulle: “Dié wat gesond is, het nie 'n dokter nodig nie, maar dié wat siek is. Ek het nie gekom om mense te roep wat op die regte pad is nie, maar sondaars</a:t>
            </a:r>
            <a:r>
              <a:rPr lang="af-ZA" i="1" dirty="0" smtClean="0"/>
              <a:t>.”</a:t>
            </a:r>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t>Vers 1</a:t>
            </a:r>
            <a:r>
              <a:rPr lang="af-ZA" b="1" dirty="0" smtClean="0"/>
              <a:t>:</a:t>
            </a:r>
            <a:br>
              <a:rPr lang="af-ZA" b="1" dirty="0" smtClean="0"/>
            </a:br>
            <a:r>
              <a:rPr lang="af-ZA" b="1" dirty="0"/>
              <a:t/>
            </a:r>
            <a:br>
              <a:rPr lang="af-ZA" b="1" dirty="0"/>
            </a:br>
            <a:r>
              <a:rPr lang="af-ZA" i="1" dirty="0" smtClean="0"/>
              <a:t>“</a:t>
            </a:r>
            <a:r>
              <a:rPr lang="af-ZA" i="1" dirty="0"/>
              <a:t>Maar jy, Betlehem-Efrata, jy is klein onder die families in Juda, maar uit jou sal daar iemand kom wat aan My behoort en hy sal in Israel regeer. Sy begin lê ver terug, in die gryse verlede!”</a:t>
            </a:r>
            <a:endParaRPr lang="en-US"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Joh. 1:1-3</a:t>
            </a:r>
            <a:r>
              <a:rPr lang="af-ZA" i="1" dirty="0"/>
              <a:t>	</a:t>
            </a:r>
            <a:r>
              <a:rPr lang="af-ZA" i="1" dirty="0" smtClean="0"/>
              <a:t/>
            </a:r>
            <a:br>
              <a:rPr lang="af-ZA" i="1" dirty="0" smtClean="0"/>
            </a:br>
            <a:r>
              <a:rPr lang="af-ZA" i="1" dirty="0"/>
              <a:t/>
            </a:r>
            <a:br>
              <a:rPr lang="af-ZA" i="1" dirty="0"/>
            </a:br>
            <a:r>
              <a:rPr lang="af-ZA" i="1" dirty="0" smtClean="0"/>
              <a:t>“</a:t>
            </a:r>
            <a:r>
              <a:rPr lang="af-ZA" i="1" dirty="0"/>
              <a:t>In die begin was die Woord daar, en die Woord was by God, en die Woord was self God. Hy was reeds in die begin by God. Alles het deur Hom tot stand gekom: ja, nie 'n enkele ding wat bestaan, het sonder Hom tot stand gekom nie</a:t>
            </a:r>
            <a:r>
              <a:rPr lang="af-ZA" i="1" dirty="0" smtClean="0"/>
              <a:t>.”</a:t>
            </a:r>
            <a:endParaRPr lang="en-US"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Gen. 18:1</a:t>
            </a:r>
            <a:r>
              <a:rPr lang="af-ZA" i="1" dirty="0">
                <a:solidFill>
                  <a:srgbClr val="00B050"/>
                </a:solidFill>
              </a:rPr>
              <a:t>	</a:t>
            </a:r>
            <a:r>
              <a:rPr lang="af-ZA" i="1" dirty="0" smtClean="0"/>
              <a:t/>
            </a:r>
            <a:br>
              <a:rPr lang="af-ZA" i="1" dirty="0" smtClean="0"/>
            </a:br>
            <a:r>
              <a:rPr lang="af-ZA" i="1" dirty="0"/>
              <a:t/>
            </a:r>
            <a:br>
              <a:rPr lang="af-ZA" i="1" dirty="0"/>
            </a:br>
            <a:r>
              <a:rPr lang="af-ZA" i="1" dirty="0" smtClean="0"/>
              <a:t>“</a:t>
            </a:r>
            <a:r>
              <a:rPr lang="af-ZA" i="1" dirty="0"/>
              <a:t>Die Here het aan Abraham verskyn by die groot bome van Mamre.”</a:t>
            </a:r>
            <a:endParaRPr lang="en-US"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Gen 32:30</a:t>
            </a:r>
            <a:r>
              <a:rPr lang="af-ZA" i="1" dirty="0"/>
              <a:t>	</a:t>
            </a:r>
            <a:r>
              <a:rPr lang="af-ZA" i="1" dirty="0" smtClean="0"/>
              <a:t/>
            </a:r>
            <a:br>
              <a:rPr lang="af-ZA" i="1" dirty="0" smtClean="0"/>
            </a:br>
            <a:r>
              <a:rPr lang="af-ZA" i="1" dirty="0"/>
              <a:t/>
            </a:r>
            <a:br>
              <a:rPr lang="af-ZA" i="1" dirty="0"/>
            </a:br>
            <a:r>
              <a:rPr lang="af-ZA" i="1" dirty="0" smtClean="0"/>
              <a:t>“</a:t>
            </a:r>
            <a:r>
              <a:rPr lang="af-ZA" i="1" dirty="0"/>
              <a:t>en Jakob het die plek Pniël genoem, “want,” het hy gesê, “ek het God van aangesig tot aangesig gesien en tog het ek nie omgekom nie.”</a:t>
            </a:r>
            <a:endParaRPr lang="en-US"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Jos. 5:13-14</a:t>
            </a:r>
            <a:r>
              <a:rPr lang="af-ZA" i="1" dirty="0">
                <a:solidFill>
                  <a:srgbClr val="00B050"/>
                </a:solidFill>
              </a:rPr>
              <a:t>	</a:t>
            </a:r>
            <a:r>
              <a:rPr lang="af-ZA" i="1" dirty="0" smtClean="0"/>
              <a:t/>
            </a:r>
            <a:br>
              <a:rPr lang="af-ZA" i="1" dirty="0" smtClean="0"/>
            </a:br>
            <a:r>
              <a:rPr lang="af-ZA" i="1" dirty="0" smtClean="0"/>
              <a:t>“</a:t>
            </a:r>
            <a:r>
              <a:rPr lang="af-ZA" i="1" dirty="0"/>
              <a:t>Josua was naby Jerigo. Toe hy sien, staan daar 'n man voor hom met 'n ontblote swaard in die hand. Josua het na hom toe gegaan en hom gevra: “Is u aan ons kant of aan ons vyande s'n?” “Nee,” sê die man, “ek is die aanvoerder van die leër van die Here. Daarom is ek hier</a:t>
            </a:r>
            <a:r>
              <a:rPr lang="af-ZA" i="1" dirty="0" smtClean="0"/>
              <a:t>.”</a:t>
            </a:r>
            <a:endParaRPr lang="en-US"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Dan. </a:t>
            </a:r>
            <a:r>
              <a:rPr lang="af-ZA" b="1" dirty="0" smtClean="0">
                <a:solidFill>
                  <a:srgbClr val="00B050"/>
                </a:solidFill>
              </a:rPr>
              <a:t>3:25</a:t>
            </a:r>
            <a:r>
              <a:rPr lang="af-ZA" b="1" dirty="0" smtClean="0"/>
              <a:t/>
            </a:r>
            <a:br>
              <a:rPr lang="af-ZA" b="1" dirty="0" smtClean="0"/>
            </a:br>
            <a:r>
              <a:rPr lang="af-ZA" i="1" dirty="0"/>
              <a:t>	</a:t>
            </a:r>
            <a:r>
              <a:rPr lang="af-ZA" i="1" dirty="0" smtClean="0"/>
              <a:t/>
            </a:r>
            <a:br>
              <a:rPr lang="af-ZA" i="1" dirty="0" smtClean="0"/>
            </a:br>
            <a:r>
              <a:rPr lang="af-ZA" i="1" dirty="0" smtClean="0"/>
              <a:t>“</a:t>
            </a:r>
            <a:r>
              <a:rPr lang="af-ZA" i="1" dirty="0"/>
              <a:t>Hy sê toe: “Maar ek sien dan vier manne wat vry en ongedeerd rondbeweeg in die vuur, en die vierde lyk soos 'n hemelwese</a:t>
            </a:r>
            <a:r>
              <a:rPr lang="af-ZA" i="1" dirty="0" smtClean="0"/>
              <a:t>!”</a:t>
            </a:r>
            <a:endParaRPr lang="en-US"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Fil. </a:t>
            </a:r>
            <a:r>
              <a:rPr lang="af-ZA" b="1" dirty="0" smtClean="0">
                <a:solidFill>
                  <a:srgbClr val="00B050"/>
                </a:solidFill>
              </a:rPr>
              <a:t>2:6</a:t>
            </a:r>
            <a:r>
              <a:rPr lang="af-ZA" b="1" dirty="0" smtClean="0"/>
              <a:t/>
            </a:r>
            <a:br>
              <a:rPr lang="af-ZA" b="1" dirty="0" smtClean="0"/>
            </a:br>
            <a:r>
              <a:rPr lang="af-ZA" b="1" dirty="0"/>
              <a:t/>
            </a:r>
            <a:br>
              <a:rPr lang="af-ZA" b="1" dirty="0"/>
            </a:br>
            <a:r>
              <a:rPr lang="af-ZA" i="1" dirty="0" smtClean="0"/>
              <a:t>“Hy </a:t>
            </a:r>
            <a:r>
              <a:rPr lang="af-ZA" i="1" dirty="0"/>
              <a:t>wat in die gestalte van God was, het sy bestaan op Godgelyke wyse nie beskou as iets waaraan Hy Hom moes vasklem nie</a:t>
            </a:r>
            <a:r>
              <a:rPr lang="af-ZA" i="1" dirty="0" smtClean="0"/>
              <a:t>”</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Gen. 35:18</a:t>
            </a:r>
            <a:r>
              <a:rPr lang="af-ZA" i="1" dirty="0"/>
              <a:t>	</a:t>
            </a:r>
            <a:r>
              <a:rPr lang="af-ZA" i="1" dirty="0" smtClean="0"/>
              <a:t/>
            </a:r>
            <a:br>
              <a:rPr lang="af-ZA" i="1" dirty="0" smtClean="0"/>
            </a:br>
            <a:r>
              <a:rPr lang="af-ZA" i="1" dirty="0"/>
              <a:t/>
            </a:r>
            <a:br>
              <a:rPr lang="af-ZA" i="1" dirty="0"/>
            </a:br>
            <a:r>
              <a:rPr lang="af-ZA" i="1" dirty="0" smtClean="0"/>
              <a:t>“</a:t>
            </a:r>
            <a:r>
              <a:rPr lang="af-ZA" i="1" dirty="0"/>
              <a:t>Maar Ragel was aan die sterf en terwyl sy haar laaste asem uitblaas, noem sy die seuntjie Ben-Oni. Sy pa het hom egter Benjamin genoem</a:t>
            </a:r>
            <a:r>
              <a:rPr lang="af-ZA" i="1" dirty="0" smtClean="0"/>
              <a:t>.”</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Gen. 35:19-20</a:t>
            </a:r>
            <a:r>
              <a:rPr lang="af-ZA" i="1" dirty="0">
                <a:solidFill>
                  <a:srgbClr val="00B050"/>
                </a:solidFill>
              </a:rPr>
              <a:t>	</a:t>
            </a:r>
            <a:r>
              <a:rPr lang="af-ZA" i="1" dirty="0" smtClean="0"/>
              <a:t/>
            </a:r>
            <a:br>
              <a:rPr lang="af-ZA" i="1" dirty="0" smtClean="0"/>
            </a:br>
            <a:r>
              <a:rPr lang="af-ZA" i="1" dirty="0"/>
              <a:t/>
            </a:r>
            <a:br>
              <a:rPr lang="af-ZA" i="1" dirty="0"/>
            </a:br>
            <a:r>
              <a:rPr lang="af-ZA" i="1" dirty="0" smtClean="0"/>
              <a:t>“</a:t>
            </a:r>
            <a:r>
              <a:rPr lang="af-ZA" i="1" dirty="0"/>
              <a:t>Ragel het gesterf, en sy is begrawe langs die pad na Efrata toe, dit is Betlehem. Jakob het 'n groot klip op haar graf gesit. Dit is die klip wat nou nog op haar graf is</a:t>
            </a:r>
            <a:r>
              <a:rPr lang="af-ZA" i="1" dirty="0" smtClean="0"/>
              <a:t>.”</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idx="4294967295"/>
          </p:nvPr>
        </p:nvSpPr>
        <p:spPr>
          <a:xfrm>
            <a:off x="0" y="0"/>
            <a:ext cx="9144000" cy="6858000"/>
          </a:xfrm>
        </p:spPr>
        <p:txBody>
          <a:bodyPr/>
          <a:lstStyle/>
          <a:p>
            <a:r>
              <a:rPr lang="en-US" dirty="0"/>
              <a:t/>
            </a:r>
            <a:br>
              <a:rPr lang="en-US" dirty="0"/>
            </a:b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Luk. 12:51</a:t>
            </a:r>
            <a:r>
              <a:rPr lang="af-ZA" i="1" dirty="0"/>
              <a:t>	</a:t>
            </a:r>
            <a:r>
              <a:rPr lang="af-ZA" i="1" dirty="0" smtClean="0"/>
              <a:t/>
            </a:r>
            <a:br>
              <a:rPr lang="af-ZA" i="1" dirty="0" smtClean="0"/>
            </a:br>
            <a:r>
              <a:rPr lang="af-ZA" i="1" dirty="0"/>
              <a:t/>
            </a:r>
            <a:br>
              <a:rPr lang="af-ZA" i="1" dirty="0"/>
            </a:br>
            <a:r>
              <a:rPr lang="af-ZA" i="1" dirty="0" smtClean="0"/>
              <a:t>“</a:t>
            </a:r>
            <a:r>
              <a:rPr lang="af-ZA" i="1" dirty="0"/>
              <a:t>Dink julle dat Ek gekom het om vrede op die aarde te bring? Nee, sê Ek vir julle, eerder verdeeldheid</a:t>
            </a:r>
            <a:r>
              <a:rPr lang="af-ZA" i="1" dirty="0" smtClean="0"/>
              <a:t>,”</a:t>
            </a:r>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TotalTime>
  <Words>52</Words>
  <Application>Microsoft Office PowerPoint</Application>
  <PresentationFormat>On-screen Show (4:3)</PresentationFormat>
  <Paragraphs>19</Paragraphs>
  <Slides>25</Slides>
  <Notes>0</Notes>
  <HiddenSlides>0</HiddenSlides>
  <MMClips>0</MMClips>
  <ScaleCrop>false</ScaleCrop>
  <HeadingPairs>
    <vt:vector size="4" baseType="variant">
      <vt:variant>
        <vt:lpstr>Theme</vt:lpstr>
      </vt:variant>
      <vt:variant>
        <vt:i4>1</vt:i4>
      </vt:variant>
      <vt:variant>
        <vt:lpstr>Slide Titles</vt:lpstr>
      </vt:variant>
      <vt:variant>
        <vt:i4>25</vt:i4>
      </vt:variant>
    </vt:vector>
  </HeadingPairs>
  <TitlesOfParts>
    <vt:vector size="26" baseType="lpstr">
      <vt:lpstr>Office Theme</vt:lpstr>
      <vt:lpstr>Miga 5:1  Waarom Betlehem?</vt:lpstr>
      <vt:lpstr>Vers 1:  “Maar jy, Betlehem-Efrata, jy is klein onder die families in Juda, maar uit jou sal daar iemand kom wat aan My behoort en hy sal in Israel regeer. Sy begin lê ver terug, in die gryse verlede!”</vt:lpstr>
      <vt:lpstr>Slide 3</vt:lpstr>
      <vt:lpstr>Fil. 2:6  “Hy wat in die gestalte van God was, het sy bestaan op Godgelyke wyse nie beskou as iets waaraan Hy Hom moes vasklem nie”</vt:lpstr>
      <vt:lpstr>Slide 5</vt:lpstr>
      <vt:lpstr>Gen. 35:18   “Maar Ragel was aan die sterf en terwyl sy haar laaste asem uitblaas, noem sy die seuntjie Ben-Oni. Sy pa het hom egter Benjamin genoem.”</vt:lpstr>
      <vt:lpstr>Gen. 35:19-20   “Ragel het gesterf, en sy is begrawe langs die pad na Efrata toe, dit is Betlehem. Jakob het 'n groot klip op haar graf gesit. Dit is die klip wat nou nog op haar graf is.”</vt:lpstr>
      <vt:lpstr> </vt:lpstr>
      <vt:lpstr>Luk. 12:51   “Dink julle dat Ek gekom het om vrede op die aarde te bring? Nee, sê Ek vir julle, eerder verdeeldheid,”</vt:lpstr>
      <vt:lpstr>Joh. 3:19   “En so kom die skeiding: die lig het na die wêreld toe gekom, en tog het die mense eerder die duisternis as die lig liefgehad, want hulle dade was sleg.</vt:lpstr>
      <vt:lpstr>Joh. 6:35   “Ek is die brood wat lewe gee. Wie na My toe kom, sal nooit weer honger kry nie, en wie in My glo, sal nooit weer dors kry nie”</vt:lpstr>
      <vt:lpstr>Rom. 9:33   “Kyk, Ek sit in Sion 'n klip neer waaroor 'n mens struikel, 'n rots waarteen jy jou stamp, maar wie in Hom glo, sal nie teleurgestel word nie.”</vt:lpstr>
      <vt:lpstr>Slide 13</vt:lpstr>
      <vt:lpstr>Joh. 7:38   “Met die een wat in My glo, is dit soos die Skrif sê: Strome lewende water sal uit sy binneste vloei.”</vt:lpstr>
      <vt:lpstr>Joh. 10:10   “Ek het gekom sodat hulle die lewe kan hê, en dit in oorvloed.”</vt:lpstr>
      <vt:lpstr>Joh. 1:16  “Uit sy oorvloed het ons almal genade op genade ontvang.”</vt:lpstr>
      <vt:lpstr>Slide 17</vt:lpstr>
      <vt:lpstr>Mark. 2:17   “Jesus het dit gehoor en Hy sê vir hulle: “Dié wat gesond is, het nie 'n dokter nodig nie, maar dié wat siek is. Ek het nie gekom om mense te roep wat op die regte pad is nie, maar sondaars.”</vt:lpstr>
      <vt:lpstr>Slide 19</vt:lpstr>
      <vt:lpstr>Joh. 1:1-3   “In die begin was die Woord daar, en die Woord was by God, en die Woord was self God. Hy was reeds in die begin by God. Alles het deur Hom tot stand gekom: ja, nie 'n enkele ding wat bestaan, het sonder Hom tot stand gekom nie.”</vt:lpstr>
      <vt:lpstr>Gen. 18:1   “Die Here het aan Abraham verskyn by die groot bome van Mamre.”</vt:lpstr>
      <vt:lpstr>Gen 32:30   “en Jakob het die plek Pniël genoem, “want,” het hy gesê, “ek het God van aangesig tot aangesig gesien en tog het ek nie omgekom nie.”</vt:lpstr>
      <vt:lpstr>Jos. 5:13-14  “Josua was naby Jerigo. Toe hy sien, staan daar 'n man voor hom met 'n ontblote swaard in die hand. Josua het na hom toe gegaan en hom gevra: “Is u aan ons kant of aan ons vyande s'n?” “Nee,” sê die man, “ek is die aanvoerder van die leër van die Here. Daarom is ek hier.”</vt:lpstr>
      <vt:lpstr>Dan. 3:25   “Hy sê toe: “Maar ek sien dan vier manne wat vry en ongedeerd rondbeweeg in die vuur, en die vierde lyk soos 'n hemelwese!”</vt:lpstr>
      <vt:lpstr>Slide 25</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Miga 5:1  Waarom Betlehem?</dc:title>
  <dc:creator>Windows User</dc:creator>
  <cp:lastModifiedBy>Windows User</cp:lastModifiedBy>
  <cp:revision>1</cp:revision>
  <dcterms:created xsi:type="dcterms:W3CDTF">2021-11-23T09:20:08Z</dcterms:created>
  <dcterms:modified xsi:type="dcterms:W3CDTF">2021-11-23T09:26:06Z</dcterms:modified>
</cp:coreProperties>
</file>