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885" autoAdjust="0"/>
    <p:restoredTop sz="94660"/>
  </p:normalViewPr>
  <p:slideViewPr>
    <p:cSldViewPr>
      <p:cViewPr varScale="1">
        <p:scale>
          <a:sx n="106" d="100"/>
          <a:sy n="106" d="100"/>
        </p:scale>
        <p:origin x="-151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96C7D2E-B73A-4F35-B517-043DE5E53E50}" type="datetimeFigureOut">
              <a:rPr lang="en-US" smtClean="0"/>
              <a:t>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C80EF9-4BEB-4DC8-99DA-3CC662038E4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6C7D2E-B73A-4F35-B517-043DE5E53E50}" type="datetimeFigureOut">
              <a:rPr lang="en-US" smtClean="0"/>
              <a:t>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C80EF9-4BEB-4DC8-99DA-3CC662038E4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6C7D2E-B73A-4F35-B517-043DE5E53E50}" type="datetimeFigureOut">
              <a:rPr lang="en-US" smtClean="0"/>
              <a:t>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C80EF9-4BEB-4DC8-99DA-3CC662038E4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6C7D2E-B73A-4F35-B517-043DE5E53E50}" type="datetimeFigureOut">
              <a:rPr lang="en-US" smtClean="0"/>
              <a:t>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C80EF9-4BEB-4DC8-99DA-3CC662038E4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6C7D2E-B73A-4F35-B517-043DE5E53E50}" type="datetimeFigureOut">
              <a:rPr lang="en-US" smtClean="0"/>
              <a:t>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C80EF9-4BEB-4DC8-99DA-3CC662038E4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96C7D2E-B73A-4F35-B517-043DE5E53E50}" type="datetimeFigureOut">
              <a:rPr lang="en-US" smtClean="0"/>
              <a:t>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C80EF9-4BEB-4DC8-99DA-3CC662038E4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96C7D2E-B73A-4F35-B517-043DE5E53E50}" type="datetimeFigureOut">
              <a:rPr lang="en-US" smtClean="0"/>
              <a:t>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C80EF9-4BEB-4DC8-99DA-3CC662038E4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96C7D2E-B73A-4F35-B517-043DE5E53E50}" type="datetimeFigureOut">
              <a:rPr lang="en-US" smtClean="0"/>
              <a:t>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C80EF9-4BEB-4DC8-99DA-3CC662038E4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6C7D2E-B73A-4F35-B517-043DE5E53E50}" type="datetimeFigureOut">
              <a:rPr lang="en-US" smtClean="0"/>
              <a:t>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C80EF9-4BEB-4DC8-99DA-3CC662038E4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6C7D2E-B73A-4F35-B517-043DE5E53E50}" type="datetimeFigureOut">
              <a:rPr lang="en-US" smtClean="0"/>
              <a:t>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C80EF9-4BEB-4DC8-99DA-3CC662038E4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6C7D2E-B73A-4F35-B517-043DE5E53E50}" type="datetimeFigureOut">
              <a:rPr lang="en-US" smtClean="0"/>
              <a:t>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C80EF9-4BEB-4DC8-99DA-3CC662038E4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6C7D2E-B73A-4F35-B517-043DE5E53E50}" type="datetimeFigureOut">
              <a:rPr lang="en-US" smtClean="0"/>
              <a:t>2/5/2021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C80EF9-4BEB-4DC8-99DA-3CC662038E4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1:11-13</a:t>
            </a:r>
            <a:r>
              <a:rPr lang="af-ZA" b="1" dirty="0" smtClean="0"/>
              <a:t/>
            </a:r>
            <a:br>
              <a:rPr lang="af-ZA" b="1" dirty="0" smtClean="0"/>
            </a:br>
            <a:r>
              <a:rPr lang="af-ZA" b="1" dirty="0"/>
              <a:t/>
            </a:r>
            <a:br>
              <a:rPr lang="af-ZA" b="1" dirty="0"/>
            </a:br>
            <a:r>
              <a:rPr lang="af-ZA" b="1" dirty="0" smtClean="0"/>
              <a:t>Die </a:t>
            </a:r>
            <a:r>
              <a:rPr lang="af-ZA" b="1" dirty="0"/>
              <a:t>gelowige se reaksie op Christus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10:10        </a:t>
            </a:r>
            <a:r>
              <a:rPr lang="af-ZA" b="1" dirty="0" smtClean="0"/>
              <a:t/>
            </a:r>
            <a:br>
              <a:rPr lang="af-ZA" b="1" dirty="0" smtClean="0"/>
            </a:br>
            <a:r>
              <a:rPr lang="af-ZA" b="1" dirty="0"/>
              <a:t/>
            </a:r>
            <a:br>
              <a:rPr lang="af-ZA" b="1" dirty="0"/>
            </a:br>
            <a:r>
              <a:rPr lang="af-ZA" b="1" dirty="0" smtClean="0"/>
              <a:t> </a:t>
            </a:r>
            <a:r>
              <a:rPr lang="af-ZA" i="1" dirty="0" smtClean="0"/>
              <a:t>“</a:t>
            </a:r>
            <a:r>
              <a:rPr lang="af-ZA" i="1" dirty="0"/>
              <a:t>Ek het gekom sodat hulle die lewe kan hê, en dit in oorvloed</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15:15	</a:t>
            </a:r>
            <a:r>
              <a:rPr lang="af-ZA" b="1" dirty="0" smtClean="0"/>
              <a:t/>
            </a:r>
            <a:br>
              <a:rPr lang="af-ZA" b="1" dirty="0" smtClean="0"/>
            </a:br>
            <a:r>
              <a:rPr lang="af-ZA" b="1" dirty="0"/>
              <a:t/>
            </a:r>
            <a:br>
              <a:rPr lang="af-ZA" b="1" dirty="0"/>
            </a:br>
            <a:r>
              <a:rPr lang="af-ZA" i="1" dirty="0" smtClean="0"/>
              <a:t>“</a:t>
            </a:r>
            <a:r>
              <a:rPr lang="af-ZA" i="1" dirty="0"/>
              <a:t>Ek noem julle nie meer ondergeskiktes nie, want 'n ondergeskikte weet nie wat sy baas doen nie. Nee, Ek noem julle vriende, omdat Ek alles wat Ek van my Vader gehoor het, aan julle bekend gemaak het</a:t>
            </a:r>
            <a:r>
              <a:rPr lang="af-ZA" i="1" dirty="0" smtClean="0"/>
              <a:t>.</a:t>
            </a:r>
            <a:r>
              <a:rPr lang="en-US"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 </a:t>
            </a:r>
            <a:r>
              <a:rPr lang="af-ZA" i="1" dirty="0"/>
              <a:t>“To make a new creature is a greater wonder than to make a world, because when God made a world there was nothing to stand in His way, but when He makes a new creature there is the old creature in conflict with Him.”</a:t>
            </a:r>
            <a:r>
              <a:rPr lang="en-US" dirty="0"/>
              <a:t/>
            </a:r>
            <a:br>
              <a:rPr lang="en-US" dirty="0"/>
            </a:br>
            <a:r>
              <a:rPr lang="en-US" dirty="0" smtClean="0"/>
              <a:t/>
            </a:r>
            <a:br>
              <a:rPr lang="en-US" dirty="0" smtClean="0"/>
            </a:br>
            <a:r>
              <a:rPr lang="en-US" dirty="0" smtClean="0"/>
              <a:t>				</a:t>
            </a:r>
            <a:r>
              <a:rPr lang="en-US" dirty="0" smtClean="0">
                <a:solidFill>
                  <a:srgbClr val="7030A0"/>
                </a:solidFill>
              </a:rPr>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58</Words>
  <Application>Microsoft Office PowerPoint</Application>
  <PresentationFormat>On-screen Show (4:3)</PresentationFormat>
  <Paragraphs>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Joh. 1:11-13  Die gelowige se reaksie op Christus </vt:lpstr>
      <vt:lpstr>Slide 2</vt:lpstr>
      <vt:lpstr>Joh. 10:10           “Ek het gekom sodat hulle die lewe kan hê, en dit in oorvloed.”</vt:lpstr>
      <vt:lpstr>Slide 4</vt:lpstr>
      <vt:lpstr>Joh. 15:15   “Ek noem julle nie meer ondergeskiktes nie, want 'n ondergeskikte weet nie wat sy baas doen nie. Nee, Ek noem julle vriende, omdat Ek alles wat Ek van my Vader gehoor het, aan julle bekend gemaak het.”</vt:lpstr>
      <vt:lpstr>Slide 6</vt:lpstr>
      <vt:lpstr> “To make a new creature is a greater wonder than to make a world, because when God made a world there was nothing to stand in His way, but when He makes a new creature there is the old creature in conflict with Him.”       C.H. Spurgeon</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1:11-13  Die gelowige se reaksie op Christus </dc:title>
  <dc:creator>Windows User</dc:creator>
  <cp:lastModifiedBy>Windows User</cp:lastModifiedBy>
  <cp:revision>1</cp:revision>
  <dcterms:created xsi:type="dcterms:W3CDTF">2021-02-05T06:19:18Z</dcterms:created>
  <dcterms:modified xsi:type="dcterms:W3CDTF">2021-02-05T06:24:11Z</dcterms:modified>
</cp:coreProperties>
</file>