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68"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CC6E04-21CF-4A6D-ACD3-0FAE7FD4C1C6}" type="datetimeFigureOut">
              <a:rPr lang="en-US" smtClean="0"/>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C6E04-21CF-4A6D-ACD3-0FAE7FD4C1C6}" type="datetimeFigureOut">
              <a:rPr lang="en-US" smtClean="0"/>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C6E04-21CF-4A6D-ACD3-0FAE7FD4C1C6}" type="datetimeFigureOut">
              <a:rPr lang="en-US" smtClean="0"/>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CC6E04-21CF-4A6D-ACD3-0FAE7FD4C1C6}" type="datetimeFigureOut">
              <a:rPr lang="en-US" smtClean="0"/>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CC6E04-21CF-4A6D-ACD3-0FAE7FD4C1C6}" type="datetimeFigureOut">
              <a:rPr lang="en-US" smtClean="0"/>
              <a:t>2/11/2021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CC6E04-21CF-4A6D-ACD3-0FAE7FD4C1C6}" type="datetimeFigureOut">
              <a:rPr lang="en-US" smtClean="0"/>
              <a:t>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CC6E04-21CF-4A6D-ACD3-0FAE7FD4C1C6}" type="datetimeFigureOut">
              <a:rPr lang="en-US" smtClean="0"/>
              <a:t>2/11/2021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CC6E04-21CF-4A6D-ACD3-0FAE7FD4C1C6}" type="datetimeFigureOut">
              <a:rPr lang="en-US" smtClean="0"/>
              <a:t>2/11/2021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C6E04-21CF-4A6D-ACD3-0FAE7FD4C1C6}" type="datetimeFigureOut">
              <a:rPr lang="en-US" smtClean="0"/>
              <a:t>2/11/2021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C6E04-21CF-4A6D-ACD3-0FAE7FD4C1C6}" type="datetimeFigureOut">
              <a:rPr lang="en-US" smtClean="0"/>
              <a:t>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C6E04-21CF-4A6D-ACD3-0FAE7FD4C1C6}" type="datetimeFigureOut">
              <a:rPr lang="en-US" smtClean="0"/>
              <a:t>2/11/2021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848A4C-67B9-41CC-AA2C-E60C86F8250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CC6E04-21CF-4A6D-ACD3-0FAE7FD4C1C6}" type="datetimeFigureOut">
              <a:rPr lang="en-US" smtClean="0"/>
              <a:t>2/11/2021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848A4C-67B9-41CC-AA2C-E60C86F8250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1:14</a:t>
            </a:r>
            <a:r>
              <a:rPr lang="af-ZA" b="1" dirty="0" smtClean="0"/>
              <a:t/>
            </a:r>
            <a:br>
              <a:rPr lang="af-ZA" b="1" dirty="0" smtClean="0"/>
            </a:br>
            <a:r>
              <a:rPr lang="af-ZA" b="1" dirty="0"/>
              <a:t/>
            </a:r>
            <a:br>
              <a:rPr lang="af-ZA" b="1" dirty="0"/>
            </a:br>
            <a:r>
              <a:rPr lang="af-ZA" b="1" dirty="0" smtClean="0"/>
              <a:t/>
            </a:r>
            <a:br>
              <a:rPr lang="af-ZA" b="1" dirty="0" smtClean="0"/>
            </a:br>
            <a:r>
              <a:rPr lang="af-ZA" b="1" dirty="0" smtClean="0"/>
              <a:t>Die </a:t>
            </a:r>
            <a:r>
              <a:rPr lang="af-ZA" b="1" dirty="0"/>
              <a:t>ware tabernakel in al Sy glorie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1:20</a:t>
            </a:r>
            <a:r>
              <a:rPr lang="af-ZA" b="1" dirty="0"/>
              <a:t>	</a:t>
            </a:r>
            <a:r>
              <a:rPr lang="af-ZA" b="1" dirty="0" smtClean="0"/>
              <a:t/>
            </a:r>
            <a:br>
              <a:rPr lang="af-ZA" b="1" dirty="0" smtClean="0"/>
            </a:br>
            <a:r>
              <a:rPr lang="af-ZA" b="1" dirty="0"/>
              <a:t/>
            </a:r>
            <a:br>
              <a:rPr lang="af-ZA" b="1" dirty="0"/>
            </a:br>
            <a:r>
              <a:rPr lang="af-ZA" i="1" dirty="0" smtClean="0"/>
              <a:t>“</a:t>
            </a:r>
            <a:r>
              <a:rPr lang="af-ZA" i="1" dirty="0"/>
              <a:t>Hy is die “ja” van God, die “ja” op al die beloftes van God. Daarom is dit ook deur Christus dat ons tot eer van God daarop “Amen” sê</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Hoe behoort ons te lewe met hierdie Tabernakel in ons midde</a:t>
            </a:r>
            <a:r>
              <a:rPr lang="af-ZA" b="1" dirty="0" smtClean="0"/>
              <a:t>?</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4:21-22</a:t>
            </a:r>
            <a:r>
              <a:rPr lang="af-ZA" i="1" dirty="0"/>
              <a:t>	</a:t>
            </a:r>
            <a:r>
              <a:rPr lang="af-ZA" i="1" dirty="0" smtClean="0"/>
              <a:t/>
            </a:r>
            <a:br>
              <a:rPr lang="af-ZA" i="1" dirty="0" smtClean="0"/>
            </a:br>
            <a:r>
              <a:rPr lang="af-ZA" i="1" dirty="0"/>
              <a:t/>
            </a:r>
            <a:br>
              <a:rPr lang="af-ZA" i="1" dirty="0"/>
            </a:br>
            <a:r>
              <a:rPr lang="af-ZA" i="1" dirty="0" smtClean="0"/>
              <a:t>“</a:t>
            </a:r>
            <a:r>
              <a:rPr lang="af-ZA" i="1" dirty="0"/>
              <a:t>Jesus sê toe vir haar: “Glo My, Mevrou, daar kom 'n tyd wanneer julle die Vader nie op hierdie berg en ook nie in Jerusalem sal aanbid nie. Julle aanbid sonder om te weet wat julle aanbid; ons weet wat ons aanbid, want die verlossing kom uit die Jode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8:2	</a:t>
            </a:r>
            <a:r>
              <a:rPr lang="af-ZA" b="1" dirty="0" smtClean="0">
                <a:solidFill>
                  <a:srgbClr val="00B050"/>
                </a:solidFill>
              </a:rPr>
              <a:t/>
            </a:r>
            <a:br>
              <a:rPr lang="af-ZA" b="1" dirty="0" smtClean="0">
                <a:solidFill>
                  <a:srgbClr val="00B050"/>
                </a:solidFill>
              </a:rPr>
            </a:br>
            <a:r>
              <a:rPr lang="af-ZA" b="1" dirty="0"/>
              <a:t/>
            </a:r>
            <a:br>
              <a:rPr lang="af-ZA" b="1" dirty="0"/>
            </a:br>
            <a:r>
              <a:rPr lang="af-ZA" i="1" dirty="0" smtClean="0"/>
              <a:t>“</a:t>
            </a:r>
            <a:r>
              <a:rPr lang="af-ZA" i="1" dirty="0"/>
              <a:t>Hy is bedienaar van die heiligdom, die ware verbondstent, wat deur die Here opgerig is en nie deur 'n mens nie.”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5:8</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Geseënd is dié wat rein van hart is, want hulle sal God sien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34:6-7</a:t>
            </a:r>
            <a:r>
              <a:rPr lang="af-ZA" i="1" dirty="0">
                <a:solidFill>
                  <a:srgbClr val="00B050"/>
                </a:solidFill>
              </a:rPr>
              <a:t>	</a:t>
            </a:r>
            <a:r>
              <a:rPr lang="af-ZA" i="1" dirty="0"/>
              <a:t/>
            </a:r>
            <a:br>
              <a:rPr lang="af-ZA" i="1" dirty="0"/>
            </a:br>
            <a:r>
              <a:rPr lang="af-ZA" i="1" dirty="0" smtClean="0"/>
              <a:t>“</a:t>
            </a:r>
            <a:r>
              <a:rPr lang="af-ZA" i="1" dirty="0"/>
              <a:t>Terwyl Hy by Moses verbygaan, roep die Here: “Ek, die Here, is die barmhartige en genadige God, lankmoedig, vol liefde en trou. Ek betoon my liefde aan geslagte en geslagte. Ek vergewe ongeregtigheid, oortreding en sonde, maar Ek spreek niemand sonder meer vry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31</Words>
  <Application>Microsoft Office PowerPoint</Application>
  <PresentationFormat>On-screen Show (4:3)</PresentationFormat>
  <Paragraphs>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Joh. 1:14   Die ware tabernakel in al Sy glorie</vt:lpstr>
      <vt:lpstr>Slide 2</vt:lpstr>
      <vt:lpstr>Joh. 4:21-22   “Jesus sê toe vir haar: “Glo My, Mevrou, daar kom 'n tyd wanneer julle die Vader nie op hierdie berg en ook nie in Jerusalem sal aanbid nie. Julle aanbid sonder om te weet wat julle aanbid; ons weet wat ons aanbid, want die verlossing kom uit die Jode”</vt:lpstr>
      <vt:lpstr>Hebr. 8:2   “Hy is bedienaar van die heiligdom, die ware verbondstent, wat deur die Here opgerig is en nie deur 'n mens nie.”</vt:lpstr>
      <vt:lpstr>Slide 5</vt:lpstr>
      <vt:lpstr>Matt. 5:8   “Geseënd is dié wat rein van hart is, want hulle sal God sien.”</vt:lpstr>
      <vt:lpstr>Slide 7</vt:lpstr>
      <vt:lpstr>Eks. 34:6-7  “Terwyl Hy by Moses verbygaan, roep die Here: “Ek, die Here, is die barmhartige en genadige God, lankmoedig, vol liefde en trou. Ek betoon my liefde aan geslagte en geslagte. Ek vergewe ongeregtigheid, oortreding en sonde, maar Ek spreek niemand sonder meer vry nie.”</vt:lpstr>
      <vt:lpstr>Slide 9</vt:lpstr>
      <vt:lpstr>II Kor. 1:20   “Hy is die “ja” van God, die “ja” op al die beloftes van God. Daarom is dit ook deur Christus dat ons tot eer van God daarop “Amen” sê.”</vt:lpstr>
      <vt:lpstr>Slide 11</vt:lpstr>
      <vt:lpstr>Hoe behoort ons te lewe met hierdie Tabernakel in ons midde?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1:14   Die ware tabernakel in al Sy glorie</dc:title>
  <dc:creator>Windows User</dc:creator>
  <cp:lastModifiedBy>Windows User</cp:lastModifiedBy>
  <cp:revision>1</cp:revision>
  <dcterms:created xsi:type="dcterms:W3CDTF">2021-02-11T07:10:34Z</dcterms:created>
  <dcterms:modified xsi:type="dcterms:W3CDTF">2021-02-11T07:13:03Z</dcterms:modified>
</cp:coreProperties>
</file>