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7049" autoAdjust="0"/>
    <p:restoredTop sz="94660"/>
  </p:normalViewPr>
  <p:slideViewPr>
    <p:cSldViewPr>
      <p:cViewPr varScale="1">
        <p:scale>
          <a:sx n="106" d="100"/>
          <a:sy n="106" d="100"/>
        </p:scale>
        <p:origin x="-156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07C6B-EC14-4F94-963F-3D2F8F2AAD36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2D857-839E-4F56-BC4B-88355D2EF9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07C6B-EC14-4F94-963F-3D2F8F2AAD36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2D857-839E-4F56-BC4B-88355D2EF9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07C6B-EC14-4F94-963F-3D2F8F2AAD36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2D857-839E-4F56-BC4B-88355D2EF9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07C6B-EC14-4F94-963F-3D2F8F2AAD36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2D857-839E-4F56-BC4B-88355D2EF9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07C6B-EC14-4F94-963F-3D2F8F2AAD36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2D857-839E-4F56-BC4B-88355D2EF9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07C6B-EC14-4F94-963F-3D2F8F2AAD36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2D857-839E-4F56-BC4B-88355D2EF9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07C6B-EC14-4F94-963F-3D2F8F2AAD36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2D857-839E-4F56-BC4B-88355D2EF9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07C6B-EC14-4F94-963F-3D2F8F2AAD36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2D857-839E-4F56-BC4B-88355D2EF9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07C6B-EC14-4F94-963F-3D2F8F2AAD36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2D857-839E-4F56-BC4B-88355D2EF9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07C6B-EC14-4F94-963F-3D2F8F2AAD36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2D857-839E-4F56-BC4B-88355D2EF9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07C6B-EC14-4F94-963F-3D2F8F2AAD36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2D857-839E-4F56-BC4B-88355D2EF9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C07C6B-EC14-4F94-963F-3D2F8F2AAD36}" type="datetimeFigureOut">
              <a:rPr lang="en-US" smtClean="0"/>
              <a:t>2/25/2021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D2D857-839E-4F56-BC4B-88355D2EF95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u="sng" dirty="0"/>
              <a:t>Joh. </a:t>
            </a:r>
            <a:r>
              <a:rPr lang="af-ZA" b="1" u="sng" dirty="0" smtClean="0"/>
              <a:t>1:19-37</a:t>
            </a:r>
            <a:br>
              <a:rPr lang="af-ZA" b="1" u="sng" dirty="0" smtClean="0"/>
            </a:br>
            <a:r>
              <a:rPr lang="af-ZA" b="1" dirty="0"/>
              <a:t/>
            </a:r>
            <a:br>
              <a:rPr lang="af-ZA" b="1" dirty="0"/>
            </a:br>
            <a:r>
              <a:rPr lang="af-ZA" b="1" dirty="0" smtClean="0"/>
              <a:t>Johannes </a:t>
            </a:r>
            <a:r>
              <a:rPr lang="af-ZA" b="1" dirty="0"/>
              <a:t>se getuienis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Deut. 18:15</a:t>
            </a:r>
            <a:r>
              <a:rPr lang="af-ZA" i="1" dirty="0">
                <a:solidFill>
                  <a:srgbClr val="00B050"/>
                </a:solidFill>
              </a:rPr>
              <a:t>	</a:t>
            </a:r>
            <a:r>
              <a:rPr lang="af-ZA" i="1" dirty="0" smtClean="0"/>
              <a:t/>
            </a:r>
            <a:br>
              <a:rPr lang="af-ZA" i="1" dirty="0" smtClean="0"/>
            </a:br>
            <a:r>
              <a:rPr lang="af-ZA" i="1" dirty="0"/>
              <a:t/>
            </a:r>
            <a:br>
              <a:rPr lang="af-ZA" i="1" dirty="0"/>
            </a:br>
            <a:r>
              <a:rPr lang="af-ZA" i="1" dirty="0" smtClean="0"/>
              <a:t>“</a:t>
            </a:r>
            <a:r>
              <a:rPr lang="af-ZA" i="1" dirty="0"/>
              <a:t>Die Here jou God sal 'n profeet onder jou na vore laat kom, een van jou volksgenote. Hy sal soos ek wees. Vir hom moet jy gehoorsaam</a:t>
            </a:r>
            <a:r>
              <a:rPr lang="af-ZA" i="1" dirty="0" smtClean="0"/>
              <a:t>.</a:t>
            </a:r>
            <a:r>
              <a:rPr lang="en-US" i="1" dirty="0" smtClean="0"/>
              <a:t>”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i="1" dirty="0"/>
              <a:t>“Die twee het hom dit hoor sê en hulle het Jesus gevolg.”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Matt. 11:11</a:t>
            </a:r>
            <a:r>
              <a:rPr lang="af-ZA" i="1" dirty="0">
                <a:solidFill>
                  <a:srgbClr val="00B050"/>
                </a:solidFill>
              </a:rPr>
              <a:t>	</a:t>
            </a:r>
            <a:r>
              <a:rPr lang="af-ZA" i="1" dirty="0" smtClean="0"/>
              <a:t/>
            </a:r>
            <a:br>
              <a:rPr lang="af-ZA" i="1" dirty="0" smtClean="0"/>
            </a:br>
            <a:r>
              <a:rPr lang="af-ZA" i="1" dirty="0"/>
              <a:t/>
            </a:r>
            <a:br>
              <a:rPr lang="af-ZA" i="1" dirty="0"/>
            </a:br>
            <a:r>
              <a:rPr lang="af-ZA" i="1" dirty="0" smtClean="0"/>
              <a:t>“Dit </a:t>
            </a:r>
            <a:r>
              <a:rPr lang="af-ZA" i="1" dirty="0"/>
              <a:t>verseker Ek julle: Onder die mense op aarde is niemand gebore wat groter is as Johannes die Doper nie, en tog is die geringste in die koninkryk van die hemel groter as hy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Mal. </a:t>
            </a:r>
            <a:r>
              <a:rPr lang="af-ZA" b="1" dirty="0" smtClean="0">
                <a:solidFill>
                  <a:srgbClr val="00B050"/>
                </a:solidFill>
              </a:rPr>
              <a:t>3:1</a:t>
            </a:r>
            <a:r>
              <a:rPr lang="af-ZA" b="1" dirty="0" smtClean="0"/>
              <a:t/>
            </a:r>
            <a:br>
              <a:rPr lang="af-ZA" b="1" dirty="0" smtClean="0"/>
            </a:br>
            <a:r>
              <a:rPr lang="af-ZA" b="1" dirty="0"/>
              <a:t/>
            </a:r>
            <a:br>
              <a:rPr lang="af-ZA" b="1" dirty="0"/>
            </a:br>
            <a:r>
              <a:rPr lang="af-ZA" i="1" dirty="0" smtClean="0"/>
              <a:t>“Ek </a:t>
            </a:r>
            <a:r>
              <a:rPr lang="af-ZA" i="1" dirty="0"/>
              <a:t>gaan nou my boodskapper stuur, Hy sal die pad voor My uit regmaak, en dan sal die Here na wie julle soek, skielik na sy tempel toe kom.”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Mal. </a:t>
            </a:r>
            <a:r>
              <a:rPr lang="af-ZA" b="1" dirty="0" smtClean="0">
                <a:solidFill>
                  <a:srgbClr val="00B050"/>
                </a:solidFill>
              </a:rPr>
              <a:t>4:5</a:t>
            </a:r>
            <a:r>
              <a:rPr lang="af-ZA" b="1" dirty="0" smtClean="0"/>
              <a:t/>
            </a:r>
            <a:br>
              <a:rPr lang="af-ZA" b="1" dirty="0" smtClean="0"/>
            </a:br>
            <a:r>
              <a:rPr lang="af-ZA" b="1" dirty="0"/>
              <a:t/>
            </a:r>
            <a:br>
              <a:rPr lang="af-ZA" b="1" dirty="0"/>
            </a:br>
            <a:r>
              <a:rPr lang="af-ZA" i="1" dirty="0" smtClean="0"/>
              <a:t>“Ek </a:t>
            </a:r>
            <a:r>
              <a:rPr lang="af-ZA" i="1" dirty="0"/>
              <a:t>gaan vir julle die profeet Elia stuur voordat die dag van die Here kom, die groot, die verskriklike dag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af-ZA" b="1" dirty="0">
                <a:solidFill>
                  <a:srgbClr val="00B050"/>
                </a:solidFill>
              </a:rPr>
              <a:t>Matt. 17:10-13</a:t>
            </a:r>
            <a:r>
              <a:rPr lang="af-ZA" b="1" dirty="0"/>
              <a:t>	</a:t>
            </a:r>
            <a:r>
              <a:rPr lang="af-ZA" b="1" dirty="0" smtClean="0"/>
              <a:t/>
            </a:r>
            <a:br>
              <a:rPr lang="af-ZA" b="1" dirty="0" smtClean="0"/>
            </a:br>
            <a:r>
              <a:rPr lang="af-ZA" b="1" dirty="0" smtClean="0"/>
              <a:t/>
            </a:r>
            <a:br>
              <a:rPr lang="af-ZA" b="1" dirty="0" smtClean="0"/>
            </a:br>
            <a:r>
              <a:rPr lang="af-ZA" i="1" dirty="0" smtClean="0"/>
              <a:t>“</a:t>
            </a:r>
            <a:r>
              <a:rPr lang="af-ZA" i="1" dirty="0"/>
              <a:t>Die dissipels vra Hom toe: “Waarom sê die skrifgeleerdes dan dat Elia eers moet kom</a:t>
            </a:r>
            <a:r>
              <a:rPr lang="af-ZA" i="1" dirty="0" smtClean="0"/>
              <a:t>? ....</a:t>
            </a:r>
            <a:br>
              <a:rPr lang="af-ZA" i="1" dirty="0" smtClean="0"/>
            </a:br>
            <a:r>
              <a:rPr lang="af-ZA" i="1" dirty="0"/>
              <a:t/>
            </a:r>
            <a:br>
              <a:rPr lang="af-ZA" i="1" dirty="0"/>
            </a:br>
            <a:r>
              <a:rPr lang="af-ZA" i="1" dirty="0" smtClean="0"/>
              <a:t>Toe </a:t>
            </a:r>
            <a:r>
              <a:rPr lang="af-ZA" i="1" dirty="0"/>
              <a:t>het die dissipels verstaan dat Hy met hulle van Johannes die Doper gepraat het</a:t>
            </a:r>
            <a:r>
              <a:rPr lang="af-ZA" i="1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32</Words>
  <Application>Microsoft Office PowerPoint</Application>
  <PresentationFormat>On-screen Show (4:3)</PresentationFormat>
  <Paragraphs>7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Joh. 1:19-37  Johannes se getuienis</vt:lpstr>
      <vt:lpstr>Slide 2</vt:lpstr>
      <vt:lpstr>Matt. 11:11   “Dit verseker Ek julle: Onder die mense op aarde is niemand gebore wat groter is as Johannes die Doper nie, en tog is die geringste in die koninkryk van die hemel groter as hy.”</vt:lpstr>
      <vt:lpstr>Slide 4</vt:lpstr>
      <vt:lpstr>Mal. 3:1  “Ek gaan nou my boodskapper stuur, Hy sal die pad voor My uit regmaak, en dan sal die Here na wie julle soek, skielik na sy tempel toe kom.”</vt:lpstr>
      <vt:lpstr>Mal. 4:5  “Ek gaan vir julle die profeet Elia stuur voordat die dag van die Here kom, die groot, die verskriklike dag.”</vt:lpstr>
      <vt:lpstr>Slide 7</vt:lpstr>
      <vt:lpstr>Matt. 17:10-13   “Die dissipels vra Hom toe: “Waarom sê die skrifgeleerdes dan dat Elia eers moet kom? ....  Toe het die dissipels verstaan dat Hy met hulle van Johannes die Doper gepraat het.”</vt:lpstr>
      <vt:lpstr>Slide 9</vt:lpstr>
      <vt:lpstr>Deut. 18:15   “Die Here jou God sal 'n profeet onder jou na vore laat kom, een van jou volksgenote. Hy sal soos ek wees. Vir hom moet jy gehoorsaam.”</vt:lpstr>
      <vt:lpstr>Slide 11</vt:lpstr>
      <vt:lpstr>“Die twee het hom dit hoor sê en hulle het Jesus gevolg.”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Joh. 1:19-37  Johannes se getuienis</dc:title>
  <dc:creator>Windows User</dc:creator>
  <cp:lastModifiedBy>Windows User</cp:lastModifiedBy>
  <cp:revision>1</cp:revision>
  <dcterms:created xsi:type="dcterms:W3CDTF">2021-02-25T07:02:38Z</dcterms:created>
  <dcterms:modified xsi:type="dcterms:W3CDTF">2021-02-25T07:06:37Z</dcterms:modified>
</cp:coreProperties>
</file>