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43" autoAdjust="0"/>
    <p:restoredTop sz="94660"/>
  </p:normalViewPr>
  <p:slideViewPr>
    <p:cSldViewPr>
      <p:cViewPr varScale="1">
        <p:scale>
          <a:sx n="110" d="100"/>
          <a:sy n="110" d="100"/>
        </p:scale>
        <p:origin x="-21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CC457A-22D3-4479-BD8B-3ADC6F4D8AD8}"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C457A-22D3-4479-BD8B-3ADC6F4D8AD8}"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C457A-22D3-4479-BD8B-3ADC6F4D8AD8}"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C457A-22D3-4479-BD8B-3ADC6F4D8AD8}"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CC457A-22D3-4479-BD8B-3ADC6F4D8AD8}"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CC457A-22D3-4479-BD8B-3ADC6F4D8AD8}"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CC457A-22D3-4479-BD8B-3ADC6F4D8AD8}" type="datetimeFigureOut">
              <a:rPr lang="en-US" smtClean="0"/>
              <a:t>3/4/2021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CC457A-22D3-4479-BD8B-3ADC6F4D8AD8}" type="datetimeFigureOut">
              <a:rPr lang="en-US" smtClean="0"/>
              <a:t>3/4/2021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CC457A-22D3-4479-BD8B-3ADC6F4D8AD8}" type="datetimeFigureOut">
              <a:rPr lang="en-US" smtClean="0"/>
              <a:t>3/4/2021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C457A-22D3-4479-BD8B-3ADC6F4D8AD8}"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C457A-22D3-4479-BD8B-3ADC6F4D8AD8}"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6B67A-1E19-4662-9BCD-FA9B8BE0DF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C457A-22D3-4479-BD8B-3ADC6F4D8AD8}" type="datetimeFigureOut">
              <a:rPr lang="en-US" smtClean="0"/>
              <a:t>3/4/2021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6B67A-1E19-4662-9BCD-FA9B8BE0DF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1:38-51</a:t>
            </a:r>
            <a:br>
              <a:rPr lang="af-ZA" b="1" u="sng" dirty="0" smtClean="0"/>
            </a:br>
            <a:r>
              <a:rPr lang="af-ZA" b="1" u="sng" dirty="0"/>
              <a:t/>
            </a:r>
            <a:br>
              <a:rPr lang="af-ZA" b="1" u="sng" dirty="0"/>
            </a:br>
            <a:r>
              <a:rPr lang="af-ZA" b="1" dirty="0" smtClean="0"/>
              <a:t>Die </a:t>
            </a:r>
            <a:r>
              <a:rPr lang="af-ZA" b="1" dirty="0"/>
              <a:t>balaans in ons </a:t>
            </a:r>
            <a:r>
              <a:rPr lang="af-ZA" b="1" dirty="0" smtClean="0"/>
              <a:t>verlossing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2:25</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Hy het nie nodig gehad dat iemand Hom iets van 'n mens vertel nie, want Hy het self geweet hoe mense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hidden promise lies in the question ‘What are you seeking?’ Jesus has the highest treasure any man can seek, longs to direct our seeking toward that treasure in order that he may bestow  it for our everlasting enrichment.”</a:t>
            </a:r>
            <a:r>
              <a:rPr lang="en-US" dirty="0"/>
              <a:t/>
            </a:r>
            <a:br>
              <a:rPr lang="en-US" dirty="0"/>
            </a:br>
            <a:r>
              <a:rPr lang="en-US" dirty="0" smtClean="0"/>
              <a:t/>
            </a:r>
            <a:br>
              <a:rPr lang="en-US" dirty="0" smtClean="0"/>
            </a:br>
            <a:r>
              <a:rPr lang="en-US" dirty="0" smtClean="0"/>
              <a:t>						</a:t>
            </a:r>
            <a:r>
              <a:rPr lang="af-ZA" b="1" dirty="0" smtClean="0">
                <a:solidFill>
                  <a:srgbClr val="7030A0"/>
                </a:solidFill>
              </a:rPr>
              <a:t>R.C. H Lenski</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16:8</a:t>
            </a:r>
            <a:r>
              <a:rPr lang="af-ZA" i="1" dirty="0"/>
              <a:t>	</a:t>
            </a:r>
            <a:r>
              <a:rPr lang="af-ZA" i="1" dirty="0" smtClean="0"/>
              <a:t/>
            </a:r>
            <a:br>
              <a:rPr lang="af-ZA" i="1" dirty="0" smtClean="0"/>
            </a:br>
            <a:r>
              <a:rPr lang="af-ZA" i="1" dirty="0"/>
              <a:t/>
            </a:r>
            <a:br>
              <a:rPr lang="af-ZA" i="1" dirty="0"/>
            </a:br>
            <a:r>
              <a:rPr lang="af-ZA" i="1" dirty="0" smtClean="0"/>
              <a:t>“</a:t>
            </a:r>
            <a:r>
              <a:rPr lang="af-ZA" i="1" dirty="0"/>
              <a:t>En wanneer Hy kom, sal Hy bewys dat die wêreld skuldig is aan sonde, en dat die reg aan my kant is, en dat die oordeel al gekom het</a:t>
            </a:r>
            <a:r>
              <a:rPr lang="af-ZA" i="1" dirty="0" smtClean="0"/>
              <a:t>.</a:t>
            </a:r>
            <a:r>
              <a:rPr lang="en-US"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4:23-24	</a:t>
            </a:r>
            <a:r>
              <a:rPr lang="af-ZA" b="1" dirty="0" smtClean="0"/>
              <a:t/>
            </a:r>
            <a:br>
              <a:rPr lang="af-ZA" b="1" dirty="0" smtClean="0"/>
            </a:br>
            <a:r>
              <a:rPr lang="af-ZA" b="1" dirty="0"/>
              <a:t/>
            </a:r>
            <a:br>
              <a:rPr lang="af-ZA" b="1" dirty="0"/>
            </a:br>
            <a:r>
              <a:rPr lang="af-ZA" i="1" dirty="0" smtClean="0"/>
              <a:t>“</a:t>
            </a:r>
            <a:r>
              <a:rPr lang="af-ZA" i="1" dirty="0"/>
              <a:t>Terwyl Jesus vir die viering van die paasfees in Jerusalem was, het daar baie mense tot geloof in Hom gekom toe hulle die wondertekens sien wat Hy doen. Maar Hy het Hom nie op hulle verlaat nie, omdat Hy geweet het hoe hulle almal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het My nie uitgekies nie, maar Ek het julle uitgekies en julle aangestel om uit te gaan en vrugte te dra, vrugte wat sal hou</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55:8-9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My gedagtes is nie julle gedagtes nie, en julle optrede nie soos Myne nie, sê die Here; soos die hemel hoër is as die aarde, so is my optrede verhewe bo julle optrede en my gedagtes bo julle gedagtes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2:1</a:t>
            </a:r>
            <a:r>
              <a:rPr lang="af-ZA" b="1" dirty="0" smtClean="0"/>
              <a:t/>
            </a:r>
            <a:br>
              <a:rPr lang="af-ZA" b="1" dirty="0" smtClean="0"/>
            </a:br>
            <a:r>
              <a:rPr lang="af-ZA" b="1" dirty="0"/>
              <a:t/>
            </a:r>
            <a:br>
              <a:rPr lang="af-ZA" b="1" dirty="0"/>
            </a:br>
            <a:r>
              <a:rPr lang="af-ZA" i="1" dirty="0" smtClean="0"/>
              <a:t>“Julle </a:t>
            </a:r>
            <a:r>
              <a:rPr lang="af-ZA" i="1" dirty="0"/>
              <a:t>was dood as gevolg van julle oortredings en sondes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2:12</a:t>
            </a:r>
            <a:r>
              <a:rPr lang="af-ZA" b="1" dirty="0" smtClean="0"/>
              <a:t/>
            </a:r>
            <a:br>
              <a:rPr lang="af-ZA" b="1" dirty="0" smtClean="0"/>
            </a:br>
            <a:r>
              <a:rPr lang="af-ZA" b="1" dirty="0"/>
              <a:t/>
            </a:r>
            <a:br>
              <a:rPr lang="af-ZA" b="1" dirty="0"/>
            </a:br>
            <a:r>
              <a:rPr lang="af-ZA" i="1" dirty="0" smtClean="0"/>
              <a:t>“In </a:t>
            </a:r>
            <a:r>
              <a:rPr lang="af-ZA" i="1" dirty="0"/>
              <a:t>dié tyd was julle sonder Christus, uitgesluit uit die burgerskap van Israel, ver van God af sonder deel aan die verbonde en die beloftes wat daarmee saamhang, sonder hoop en sonder God in die wêreld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Gal. 2:16</a:t>
            </a:r>
            <a:r>
              <a:rPr lang="af-ZA" i="1" dirty="0">
                <a:solidFill>
                  <a:srgbClr val="00B050"/>
                </a:solidFill>
              </a:rPr>
              <a:t>	</a:t>
            </a:r>
            <a:r>
              <a:rPr lang="af-ZA" i="1" dirty="0" smtClean="0"/>
              <a:t/>
            </a:r>
            <a:br>
              <a:rPr lang="af-ZA" i="1" dirty="0" smtClean="0"/>
            </a:br>
            <a:r>
              <a:rPr lang="af-ZA" i="1" dirty="0" smtClean="0"/>
              <a:t>“</a:t>
            </a:r>
            <a:r>
              <a:rPr lang="af-ZA" i="1" dirty="0"/>
              <a:t>En tog weet ons dat 'n mens nie van sonde vrygespreek word deur die wet van Moses te onderhou nie, maar alleen deur in Jesus Christus te glo. Ook ons het tot die geloof in Christus Jesus gekom, en dit is hoe ons vrygespreek is: deur in Christus te glo en nie deur die wet te onderhou nie, want geen mens word vrygespreek op grond daarvan dat hy die wet onderhou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77</Words>
  <Application>Microsoft Office PowerPoint</Application>
  <PresentationFormat>On-screen Show (4:3)</PresentationFormat>
  <Paragraphs>12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Joh. 1:38-51  Die balaans in ons verlossing</vt:lpstr>
      <vt:lpstr>Slide 2</vt:lpstr>
      <vt:lpstr>Jes. 55:8-9   “My gedagtes is nie julle gedagtes nie, en julle optrede nie soos Myne nie, sê die Here; soos die hemel hoër is as die aarde, so is my optrede verhewe bo julle optrede en my gedagtes bo julle gedagtes.”</vt:lpstr>
      <vt:lpstr>Ef. 2:1  “Julle was dood as gevolg van julle oortredings en sondes”</vt:lpstr>
      <vt:lpstr>Ef. 2:12  “In dié tyd was julle sonder Christus, uitgesluit uit die burgerskap van Israel, ver van God af sonder deel aan die verbonde en die beloftes wat daarmee saamhang, sonder hoop en sonder God in die wêreld.”</vt:lpstr>
      <vt:lpstr>Slide 6</vt:lpstr>
      <vt:lpstr>Joh. 6:44   “Niemand kan na My toe kom as die Vader wat My gestuur het, hom nie na My toe trek nie; en Ek sal hom op die laaste dag uit die dood laat opstaan.”</vt:lpstr>
      <vt:lpstr>Slide 8</vt:lpstr>
      <vt:lpstr>Gal. 2:16  “En tog weet ons dat 'n mens nie van sonde vrygespreek word deur die wet van Moses te onderhou nie, maar alleen deur in Jesus Christus te glo. Ook ons het tot die geloof in Christus Jesus gekom, en dit is hoe ons vrygespreek is: deur in Christus te glo en nie deur die wet te onderhou nie, want geen mens word vrygespreek op grond daarvan dat hy die wet onderhou nie.”</vt:lpstr>
      <vt:lpstr>Slide 10</vt:lpstr>
      <vt:lpstr>Joh. 2:25   “Hy het nie nodig gehad dat iemand Hom iets van 'n mens vertel nie, want Hy het self geweet hoe mense is.”</vt:lpstr>
      <vt:lpstr>Slide 12</vt:lpstr>
      <vt:lpstr>“A hidden promise lies in the question ‘What are you seeking?’ Jesus has the highest treasure any man can seek, longs to direct our seeking toward that treasure in order that he may bestow  it for our everlasting enrichment.”        R.C. H Lenski</vt:lpstr>
      <vt:lpstr>Slide 14</vt:lpstr>
      <vt:lpstr>Joh. 6:44   “Niemand kan na My toe kom as die Vader wat My gestuur het, hom nie na My toe trek nie.”</vt:lpstr>
      <vt:lpstr>Joh. 16:8   “En wanneer Hy kom, sal Hy bewys dat die wêreld skuldig is aan sonde, en dat die reg aan my kant is, en dat die oordeel al gekom het.”</vt:lpstr>
      <vt:lpstr>Slide 17</vt:lpstr>
      <vt:lpstr>Joh. 4:23-24   “Terwyl Jesus vir die viering van die paasfees in Jerusalem was, het daar baie mense tot geloof in Hom gekom toe hulle die wondertekens sien wat Hy doen. Maar Hy het Hom nie op hulle verlaat nie, omdat Hy geweet het hoe hulle almal is.”</vt:lpstr>
      <vt:lpstr>Slide 19</vt:lpstr>
      <vt:lpstr>Joh. 15:16   “Julle het My nie uitgekies nie, maar Ek het julle uitgekies en julle aangestel om uit te gaan en vrugte te dra, vrugte wat sal hou.”</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1:38-51  Die balaans in ons verlossing</dc:title>
  <dc:creator>Windows User</dc:creator>
  <cp:lastModifiedBy>Windows User</cp:lastModifiedBy>
  <cp:revision>1</cp:revision>
  <dcterms:created xsi:type="dcterms:W3CDTF">2021-03-04T06:58:32Z</dcterms:created>
  <dcterms:modified xsi:type="dcterms:W3CDTF">2021-03-04T07:05:35Z</dcterms:modified>
</cp:coreProperties>
</file>