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7" r:id="rId14"/>
    <p:sldId id="271" r:id="rId15"/>
    <p:sldId id="282" r:id="rId16"/>
    <p:sldId id="269" r:id="rId17"/>
    <p:sldId id="283" r:id="rId18"/>
    <p:sldId id="272" r:id="rId19"/>
    <p:sldId id="284" r:id="rId20"/>
    <p:sldId id="285" r:id="rId21"/>
    <p:sldId id="270"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5277" autoAdjust="0"/>
    <p:restoredTop sz="94660"/>
  </p:normalViewPr>
  <p:slideViewPr>
    <p:cSldViewPr>
      <p:cViewPr varScale="1">
        <p:scale>
          <a:sx n="110" d="100"/>
          <a:sy n="110" d="100"/>
        </p:scale>
        <p:origin x="-220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BA1B31E-C3E8-4C19-B524-7C178ECD6012}" type="datetimeFigureOut">
              <a:rPr lang="en-US" smtClean="0"/>
              <a:t>3/11/2021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CDC2FA-F917-45EC-A079-EF280D7F550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A1B31E-C3E8-4C19-B524-7C178ECD6012}" type="datetimeFigureOut">
              <a:rPr lang="en-US" smtClean="0"/>
              <a:t>3/11/2021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CDC2FA-F917-45EC-A079-EF280D7F550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A1B31E-C3E8-4C19-B524-7C178ECD6012}" type="datetimeFigureOut">
              <a:rPr lang="en-US" smtClean="0"/>
              <a:t>3/11/2021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CDC2FA-F917-45EC-A079-EF280D7F550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A1B31E-C3E8-4C19-B524-7C178ECD6012}" type="datetimeFigureOut">
              <a:rPr lang="en-US" smtClean="0"/>
              <a:t>3/11/2021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CDC2FA-F917-45EC-A079-EF280D7F550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BA1B31E-C3E8-4C19-B524-7C178ECD6012}" type="datetimeFigureOut">
              <a:rPr lang="en-US" smtClean="0"/>
              <a:t>3/11/2021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CDC2FA-F917-45EC-A079-EF280D7F550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BA1B31E-C3E8-4C19-B524-7C178ECD6012}" type="datetimeFigureOut">
              <a:rPr lang="en-US" smtClean="0"/>
              <a:t>3/11/2021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CDC2FA-F917-45EC-A079-EF280D7F550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BA1B31E-C3E8-4C19-B524-7C178ECD6012}" type="datetimeFigureOut">
              <a:rPr lang="en-US" smtClean="0"/>
              <a:t>3/11/2021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CDC2FA-F917-45EC-A079-EF280D7F550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BA1B31E-C3E8-4C19-B524-7C178ECD6012}" type="datetimeFigureOut">
              <a:rPr lang="en-US" smtClean="0"/>
              <a:t>3/11/2021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CDC2FA-F917-45EC-A079-EF280D7F550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A1B31E-C3E8-4C19-B524-7C178ECD6012}" type="datetimeFigureOut">
              <a:rPr lang="en-US" smtClean="0"/>
              <a:t>3/11/2021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CDC2FA-F917-45EC-A079-EF280D7F550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A1B31E-C3E8-4C19-B524-7C178ECD6012}" type="datetimeFigureOut">
              <a:rPr lang="en-US" smtClean="0"/>
              <a:t>3/11/2021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CDC2FA-F917-45EC-A079-EF280D7F550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A1B31E-C3E8-4C19-B524-7C178ECD6012}" type="datetimeFigureOut">
              <a:rPr lang="en-US" smtClean="0"/>
              <a:t>3/11/2021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CDC2FA-F917-45EC-A079-EF280D7F550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A1B31E-C3E8-4C19-B524-7C178ECD6012}" type="datetimeFigureOut">
              <a:rPr lang="en-US" smtClean="0"/>
              <a:t>3/11/2021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CDC2FA-F917-45EC-A079-EF280D7F550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2:1-11</a:t>
            </a:r>
            <a:br>
              <a:rPr lang="af-ZA" b="1" u="sng" dirty="0" smtClean="0"/>
            </a:br>
            <a:r>
              <a:rPr lang="af-ZA" b="1" u="sng" dirty="0"/>
              <a:t/>
            </a:r>
            <a:br>
              <a:rPr lang="af-ZA" b="1" u="sng" dirty="0"/>
            </a:br>
            <a:r>
              <a:rPr lang="af-ZA" b="1" dirty="0" smtClean="0"/>
              <a:t>Christus </a:t>
            </a:r>
            <a:r>
              <a:rPr lang="af-ZA" b="1" dirty="0"/>
              <a:t>se eerste </a:t>
            </a:r>
            <a:r>
              <a:rPr lang="af-ZA" b="1" dirty="0" smtClean="0"/>
              <a:t>wonderwerk</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10:17</a:t>
            </a:r>
            <a:r>
              <a:rPr lang="af-ZA" i="1" dirty="0"/>
              <a:t>	</a:t>
            </a:r>
            <a:r>
              <a:rPr lang="af-ZA" i="1" dirty="0" smtClean="0"/>
              <a:t/>
            </a:r>
            <a:br>
              <a:rPr lang="af-ZA" i="1" dirty="0" smtClean="0"/>
            </a:br>
            <a:r>
              <a:rPr lang="af-ZA" i="1" dirty="0"/>
              <a:t/>
            </a:r>
            <a:br>
              <a:rPr lang="af-ZA" i="1" dirty="0"/>
            </a:br>
            <a:r>
              <a:rPr lang="af-ZA" i="1" dirty="0" smtClean="0"/>
              <a:t>“</a:t>
            </a:r>
            <a:r>
              <a:rPr lang="af-ZA" i="1" dirty="0"/>
              <a:t>Die geloof kom dus deur die prediking wat 'n mens hoor, en die prediking wat ons hoor, is die verkondiging van Christus</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1:21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Dit was die bedoeling van God in sy wysheid dat die wêreld nie deur geleerdheid tot kennis van God sou kom nie. Daarom het God in sy goedheid besluit om deur die prediking wat vir die wêreld onsin is, dié te red wat glo</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t>Sy teenwoordigheid is ons krag</a:t>
            </a:r>
            <a:r>
              <a:rPr lang="af-ZA" b="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a:bodyPr>
          <a:lstStyle/>
          <a:p>
            <a:pPr lvl="0" algn="l">
              <a:lnSpc>
                <a:spcPct val="150000"/>
              </a:lnSpc>
            </a:pPr>
            <a:r>
              <a:rPr lang="af-ZA" sz="4200" dirty="0" smtClean="0"/>
              <a:t>&gt; </a:t>
            </a:r>
            <a:r>
              <a:rPr lang="af-ZA" sz="4200" b="1" dirty="0" smtClean="0"/>
              <a:t>Gebruik </a:t>
            </a:r>
            <a:r>
              <a:rPr lang="af-ZA" sz="4200" b="1" dirty="0"/>
              <a:t>jou eie vermoëns in diens van Christus </a:t>
            </a:r>
            <a:r>
              <a:rPr lang="en-US" sz="4200" dirty="0"/>
              <a:t/>
            </a:r>
            <a:br>
              <a:rPr lang="en-US" sz="4200" dirty="0"/>
            </a:br>
            <a:endParaRPr lang="en-US" sz="4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a:bodyPr>
          <a:lstStyle/>
          <a:p>
            <a:pPr lvl="0" algn="l">
              <a:lnSpc>
                <a:spcPct val="150000"/>
              </a:lnSpc>
            </a:pPr>
            <a:r>
              <a:rPr lang="af-ZA" sz="4200" dirty="0" smtClean="0"/>
              <a:t>&gt; Gebruik </a:t>
            </a:r>
            <a:r>
              <a:rPr lang="af-ZA" sz="4200" dirty="0"/>
              <a:t>jou eie vermoëns in diens van Christus </a:t>
            </a:r>
            <a:r>
              <a:rPr lang="en-US" sz="4200" dirty="0"/>
              <a:t/>
            </a:r>
            <a:br>
              <a:rPr lang="en-US" sz="4200" dirty="0"/>
            </a:br>
            <a:r>
              <a:rPr lang="en-US" sz="4200" dirty="0" smtClean="0"/>
              <a:t>&gt; </a:t>
            </a:r>
            <a:r>
              <a:rPr lang="af-ZA" sz="4200" b="1" dirty="0" smtClean="0"/>
              <a:t>Vul </a:t>
            </a:r>
            <a:r>
              <a:rPr lang="af-ZA" sz="4200" b="1" dirty="0"/>
              <a:t>jou kruik na die beste van jou vermoë</a:t>
            </a:r>
            <a:r>
              <a:rPr lang="en-US" sz="4200" dirty="0"/>
              <a:t/>
            </a:r>
            <a:br>
              <a:rPr lang="en-US" sz="4200" dirty="0"/>
            </a:br>
            <a:endParaRPr lang="en-US" sz="4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Jes. 55:11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So sal die woord wat uit my mond kom, ook wees: dit sal nie onverrigter sake na My toe terugkeer nie, maar dit sal doen wat Ek gedoen wil hê en tot stand bring waarvoor Ek dit gestuur het.”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a:bodyPr>
          <a:lstStyle/>
          <a:p>
            <a:pPr lvl="0" algn="l">
              <a:lnSpc>
                <a:spcPct val="150000"/>
              </a:lnSpc>
            </a:pPr>
            <a:r>
              <a:rPr lang="af-ZA" sz="4200" dirty="0" smtClean="0"/>
              <a:t>&gt; Gebruik </a:t>
            </a:r>
            <a:r>
              <a:rPr lang="af-ZA" sz="4200" dirty="0"/>
              <a:t>jou eie vermoëns in diens van Christus </a:t>
            </a:r>
            <a:r>
              <a:rPr lang="en-US" sz="4200" dirty="0"/>
              <a:t/>
            </a:r>
            <a:br>
              <a:rPr lang="en-US" sz="4200" dirty="0"/>
            </a:br>
            <a:r>
              <a:rPr lang="en-US" sz="4200" dirty="0" smtClean="0"/>
              <a:t>&gt; </a:t>
            </a:r>
            <a:r>
              <a:rPr lang="af-ZA" sz="4200" dirty="0" smtClean="0"/>
              <a:t>Vul </a:t>
            </a:r>
            <a:r>
              <a:rPr lang="af-ZA" sz="4200" dirty="0"/>
              <a:t>jou kruik na die beste van jou vermoë</a:t>
            </a:r>
            <a:r>
              <a:rPr lang="en-US" sz="4200" dirty="0"/>
              <a:t/>
            </a:r>
            <a:br>
              <a:rPr lang="en-US" sz="4200" dirty="0"/>
            </a:br>
            <a:r>
              <a:rPr lang="en-US" sz="4200" dirty="0" smtClean="0"/>
              <a:t>&gt; </a:t>
            </a:r>
            <a:r>
              <a:rPr lang="af-ZA" sz="4200" b="1" dirty="0" smtClean="0"/>
              <a:t>Doen </a:t>
            </a:r>
            <a:r>
              <a:rPr lang="af-ZA" sz="4200" b="1" dirty="0"/>
              <a:t>dit voluit met jou hele hart:</a:t>
            </a:r>
            <a:r>
              <a:rPr lang="en-US" sz="4200" dirty="0"/>
              <a:t/>
            </a:r>
            <a:br>
              <a:rPr lang="en-US" sz="4200" dirty="0"/>
            </a:br>
            <a:endParaRPr lang="en-US" sz="4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Nobody ever yet served Christ too well.”</a:t>
            </a:r>
            <a:r>
              <a:rPr lang="en-US" dirty="0"/>
              <a:t/>
            </a:r>
            <a:br>
              <a:rPr lang="en-US" dirty="0"/>
            </a:br>
            <a:r>
              <a:rPr lang="en-US" dirty="0" smtClean="0"/>
              <a:t/>
            </a:r>
            <a:br>
              <a:rPr lang="en-US" dirty="0" smtClean="0"/>
            </a:br>
            <a:r>
              <a:rPr lang="en-US" dirty="0" smtClean="0"/>
              <a:t>					</a:t>
            </a:r>
            <a:r>
              <a:rPr lang="af-ZA" b="1" dirty="0" smtClean="0">
                <a:solidFill>
                  <a:srgbClr val="7030A0"/>
                </a:solidFill>
              </a:rPr>
              <a:t>C.H. Spurgeon</a:t>
            </a:r>
            <a:r>
              <a:rPr lang="af-ZA" i="1" dirty="0" smtClean="0">
                <a:solidFill>
                  <a:srgbClr val="7030A0"/>
                </a:solidFill>
              </a:rPr>
              <a:t>	</a:t>
            </a:r>
            <a:endParaRPr lang="en-US" dirty="0">
              <a:solidFill>
                <a:srgbClr val="7030A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fontScale="90000"/>
          </a:bodyPr>
          <a:lstStyle/>
          <a:p>
            <a:pPr lvl="0" algn="l">
              <a:lnSpc>
                <a:spcPct val="150000"/>
              </a:lnSpc>
            </a:pPr>
            <a:r>
              <a:rPr lang="af-ZA" sz="4200" dirty="0" smtClean="0"/>
              <a:t>&gt; Gebruik jou eie vermoëns in diens van Christus </a:t>
            </a:r>
            <a:r>
              <a:rPr lang="en-US" sz="4200" dirty="0" smtClean="0"/>
              <a:t/>
            </a:r>
            <a:br>
              <a:rPr lang="en-US" sz="4200" dirty="0" smtClean="0"/>
            </a:br>
            <a:r>
              <a:rPr lang="en-US" sz="4200" dirty="0" smtClean="0"/>
              <a:t>&gt; </a:t>
            </a:r>
            <a:r>
              <a:rPr lang="af-ZA" sz="4200" dirty="0" smtClean="0"/>
              <a:t>Vul jou kruik na die beste van jou vermoë</a:t>
            </a:r>
            <a:r>
              <a:rPr lang="en-US" sz="4200" dirty="0" smtClean="0"/>
              <a:t/>
            </a:r>
            <a:br>
              <a:rPr lang="en-US" sz="4200" dirty="0" smtClean="0"/>
            </a:br>
            <a:r>
              <a:rPr lang="en-US" sz="4200" dirty="0" smtClean="0"/>
              <a:t>&gt; </a:t>
            </a:r>
            <a:r>
              <a:rPr lang="af-ZA" sz="4200" dirty="0" smtClean="0"/>
              <a:t>Doen dit voluit met jou hele hart:</a:t>
            </a:r>
            <a:r>
              <a:rPr lang="en-US" sz="4200" dirty="0" smtClean="0"/>
              <a:t/>
            </a:r>
            <a:br>
              <a:rPr lang="en-US" sz="4200" dirty="0" smtClean="0"/>
            </a:br>
            <a:r>
              <a:rPr lang="en-US" sz="4200" dirty="0" smtClean="0"/>
              <a:t>&gt; </a:t>
            </a:r>
            <a:r>
              <a:rPr lang="af-ZA" sz="4200" b="1" dirty="0" smtClean="0"/>
              <a:t>Onthou jou afhanklikheid van Christus:</a:t>
            </a:r>
            <a:r>
              <a:rPr lang="en-US" sz="4200" dirty="0" smtClean="0"/>
              <a:t/>
            </a:r>
            <a:br>
              <a:rPr lang="en-US" sz="4200" dirty="0" smtClean="0"/>
            </a:br>
            <a:endParaRPr lang="en-US" sz="4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a:bodyPr>
          <a:lstStyle/>
          <a:p>
            <a:pPr lvl="0" algn="l">
              <a:lnSpc>
                <a:spcPct val="150000"/>
              </a:lnSpc>
            </a:pPr>
            <a:r>
              <a:rPr lang="af-ZA" sz="4200" dirty="0" smtClean="0"/>
              <a:t>&gt; Gebruik </a:t>
            </a:r>
            <a:r>
              <a:rPr lang="af-ZA" sz="4200" dirty="0"/>
              <a:t>jou eie vermoëns in diens van Christus </a:t>
            </a:r>
            <a:r>
              <a:rPr lang="en-US" sz="4200" dirty="0"/>
              <a:t/>
            </a:r>
            <a:br>
              <a:rPr lang="en-US" sz="4200" dirty="0"/>
            </a:br>
            <a:r>
              <a:rPr lang="en-US" sz="4200" dirty="0" smtClean="0"/>
              <a:t>&gt; </a:t>
            </a:r>
            <a:r>
              <a:rPr lang="af-ZA" sz="4200" dirty="0" smtClean="0"/>
              <a:t>Vul </a:t>
            </a:r>
            <a:r>
              <a:rPr lang="af-ZA" sz="4200" dirty="0"/>
              <a:t>jou kruik na die beste van jou vermoë</a:t>
            </a:r>
            <a:r>
              <a:rPr lang="en-US" sz="4200" dirty="0"/>
              <a:t/>
            </a:r>
            <a:br>
              <a:rPr lang="en-US" sz="4200" dirty="0"/>
            </a:br>
            <a:r>
              <a:rPr lang="en-US" sz="4200" dirty="0" smtClean="0"/>
              <a:t>&gt; </a:t>
            </a:r>
            <a:r>
              <a:rPr lang="af-ZA" sz="4200" dirty="0" smtClean="0"/>
              <a:t>Doen </a:t>
            </a:r>
            <a:r>
              <a:rPr lang="af-ZA" sz="4200" dirty="0"/>
              <a:t>dit voluit met jou hele hart:</a:t>
            </a:r>
            <a:r>
              <a:rPr lang="en-US" sz="4200" dirty="0"/>
              <a:t/>
            </a:r>
            <a:br>
              <a:rPr lang="en-US" sz="4200" dirty="0"/>
            </a:br>
            <a:r>
              <a:rPr lang="en-US" sz="4200" dirty="0" smtClean="0"/>
              <a:t>&gt; </a:t>
            </a:r>
            <a:r>
              <a:rPr lang="af-ZA" sz="4200" dirty="0" smtClean="0"/>
              <a:t>Onthou </a:t>
            </a:r>
            <a:r>
              <a:rPr lang="af-ZA" sz="4200" dirty="0"/>
              <a:t>jou afhanklikheid van Christus:</a:t>
            </a:r>
            <a:r>
              <a:rPr lang="en-US" sz="4200" dirty="0"/>
              <a:t/>
            </a:r>
            <a:br>
              <a:rPr lang="en-US" sz="4200" dirty="0"/>
            </a:br>
            <a:r>
              <a:rPr lang="en-US" sz="4200" dirty="0" smtClean="0"/>
              <a:t>&gt; </a:t>
            </a:r>
            <a:r>
              <a:rPr lang="af-ZA" sz="4200" b="1" dirty="0" smtClean="0"/>
              <a:t>Vertrou </a:t>
            </a:r>
            <a:r>
              <a:rPr lang="af-ZA" sz="4200" b="1" dirty="0"/>
              <a:t>die Here om die werk te doen</a:t>
            </a:r>
            <a:r>
              <a:rPr lang="af-ZA" sz="4200" b="1" dirty="0" smtClean="0"/>
              <a:t>:</a:t>
            </a:r>
            <a:endParaRPr lang="en-US" sz="4200"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7:6</a:t>
            </a:r>
            <a:r>
              <a:rPr lang="af-ZA" i="1" dirty="0"/>
              <a:t>	</a:t>
            </a:r>
            <a:r>
              <a:rPr lang="af-ZA" i="1" dirty="0" smtClean="0"/>
              <a:t/>
            </a:r>
            <a:br>
              <a:rPr lang="af-ZA" i="1" dirty="0" smtClean="0"/>
            </a:br>
            <a:r>
              <a:rPr lang="af-ZA" i="1" dirty="0"/>
              <a:t/>
            </a:r>
            <a:br>
              <a:rPr lang="af-ZA" i="1" dirty="0"/>
            </a:br>
            <a:r>
              <a:rPr lang="af-ZA" i="1" dirty="0" smtClean="0"/>
              <a:t>“</a:t>
            </a:r>
            <a:r>
              <a:rPr lang="af-ZA" i="1" dirty="0"/>
              <a:t>Maar nou is ons vrygemaak van die wet, want ons het gesterf en staan nie meer onder die wet waardeur ons gebind was nie. Nou kan ons dien in die nuwe bedeling van die Gees, nie in die ou bedeling van wetsvoorskrifte nie</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Amos 3:7</a:t>
            </a:r>
            <a:r>
              <a:rPr lang="af-ZA" b="1" dirty="0"/>
              <a:t>	</a:t>
            </a:r>
            <a:r>
              <a:rPr lang="af-ZA" b="1" dirty="0" smtClean="0"/>
              <a:t/>
            </a:r>
            <a:br>
              <a:rPr lang="af-ZA" b="1" dirty="0" smtClean="0"/>
            </a:br>
            <a:r>
              <a:rPr lang="af-ZA" b="1" dirty="0"/>
              <a:t/>
            </a:r>
            <a:br>
              <a:rPr lang="af-ZA" b="1" dirty="0"/>
            </a:br>
            <a:r>
              <a:rPr lang="af-ZA" i="1" dirty="0" smtClean="0"/>
              <a:t>“</a:t>
            </a:r>
            <a:r>
              <a:rPr lang="af-ZA" i="1" dirty="0"/>
              <a:t>Die Here God doen niks as Hy nie sy besluit bekend gemaak het aan sy dienaars die profete nie</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16:30-31	</a:t>
            </a:r>
            <a:r>
              <a:rPr lang="af-ZA" b="1" dirty="0" smtClean="0"/>
              <a:t/>
            </a:r>
            <a:br>
              <a:rPr lang="af-ZA" b="1" dirty="0" smtClean="0"/>
            </a:br>
            <a:r>
              <a:rPr lang="af-ZA" b="1" dirty="0"/>
              <a:t/>
            </a:r>
            <a:br>
              <a:rPr lang="af-ZA" b="1" dirty="0"/>
            </a:br>
            <a:r>
              <a:rPr lang="af-ZA" i="1" dirty="0" smtClean="0"/>
              <a:t>“</a:t>
            </a:r>
            <a:r>
              <a:rPr lang="af-ZA" i="1" dirty="0"/>
              <a:t>Hy het hulle buitekant toe gevat en gevra: “Menere, wat moet ek doen om gered te word?” Hulle antwoord hom: “Glo in die Here Jesus, en jy sal gered word, jy en jou huisgesin</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t>'n Misleide hart volg die koers wat hy dink is meer effektief</a:t>
            </a:r>
            <a:r>
              <a:rPr lang="af-ZA" b="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94</Words>
  <Application>Microsoft Office PowerPoint</Application>
  <PresentationFormat>On-screen Show (4:3)</PresentationFormat>
  <Paragraphs>15</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Joh. 2:1-11  Christus se eerste wonderwerk</vt:lpstr>
      <vt:lpstr>Slide 2</vt:lpstr>
      <vt:lpstr>Rom. 7:6   “Maar nou is ons vrygemaak van die wet, want ons het gesterf en staan nie meer onder die wet waardeur ons gebind was nie. Nou kan ons dien in die nuwe bedeling van die Gees, nie in die ou bedeling van wetsvoorskrifte nie.”</vt:lpstr>
      <vt:lpstr>Slide 4</vt:lpstr>
      <vt:lpstr>Amos 3:7   “Die Here God doen niks as Hy nie sy besluit bekend gemaak het aan sy dienaars die profete nie.”</vt:lpstr>
      <vt:lpstr>Hand. 16:30-31   “Hy het hulle buitekant toe gevat en gevra: “Menere, wat moet ek doen om gered te word?” Hulle antwoord hom: “Glo in die Here Jesus, en jy sal gered word, jy en jou huisgesin.”</vt:lpstr>
      <vt:lpstr>Slide 7</vt:lpstr>
      <vt:lpstr>'n Misleide hart volg die koers wat hy dink is meer effektief!</vt:lpstr>
      <vt:lpstr>Slide 9</vt:lpstr>
      <vt:lpstr>Rom. 10:17   “Die geloof kom dus deur die prediking wat 'n mens hoor, en die prediking wat ons hoor, is die verkondiging van Christus.”</vt:lpstr>
      <vt:lpstr>I Kor. 1:21   “Dit was die bedoeling van God in sy wysheid dat die wêreld nie deur geleerdheid tot kennis van God sou kom nie. Daarom het God in sy goedheid besluit om deur die prediking wat vir die wêreld onsin is, dié te red wat glo.”</vt:lpstr>
      <vt:lpstr>Sy teenwoordigheid is ons krag!</vt:lpstr>
      <vt:lpstr>Slide 13</vt:lpstr>
      <vt:lpstr>&gt; Gebruik jou eie vermoëns in diens van Christus  </vt:lpstr>
      <vt:lpstr>&gt; Gebruik jou eie vermoëns in diens van Christus  &gt; Vul jou kruik na die beste van jou vermoë </vt:lpstr>
      <vt:lpstr>Jes. 55:11   “So sal die woord wat uit my mond kom, ook wees: dit sal nie onverrigter sake na My toe terugkeer nie, maar dit sal doen wat Ek gedoen wil hê en tot stand bring waarvoor Ek dit gestuur het.”</vt:lpstr>
      <vt:lpstr>&gt; Gebruik jou eie vermoëns in diens van Christus  &gt; Vul jou kruik na die beste van jou vermoë &gt; Doen dit voluit met jou hele hart: </vt:lpstr>
      <vt:lpstr>“Nobody ever yet served Christ too well.”       C.H. Spurgeon </vt:lpstr>
      <vt:lpstr>&gt; Gebruik jou eie vermoëns in diens van Christus  &gt; Vul jou kruik na die beste van jou vermoë &gt; Doen dit voluit met jou hele hart: &gt; Onthou jou afhanklikheid van Christus: </vt:lpstr>
      <vt:lpstr>&gt; Gebruik jou eie vermoëns in diens van Christus  &gt; Vul jou kruik na die beste van jou vermoë &gt; Doen dit voluit met jou hele hart: &gt; Onthou jou afhanklikheid van Christus: &gt; Vertrou die Here om die werk te doen:</vt:lpstr>
      <vt:lpstr>Slide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2:1-11  Christus se eerste wonderwerk</dc:title>
  <dc:creator>Windows User</dc:creator>
  <cp:lastModifiedBy>Windows User</cp:lastModifiedBy>
  <cp:revision>1</cp:revision>
  <dcterms:created xsi:type="dcterms:W3CDTF">2021-03-11T08:03:03Z</dcterms:created>
  <dcterms:modified xsi:type="dcterms:W3CDTF">2021-03-11T08:11:07Z</dcterms:modified>
</cp:coreProperties>
</file>