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904" autoAdjust="0"/>
    <p:restoredTop sz="94660"/>
  </p:normalViewPr>
  <p:slideViewPr>
    <p:cSldViewPr>
      <p:cViewPr varScale="1">
        <p:scale>
          <a:sx n="110" d="100"/>
          <a:sy n="110" d="100"/>
        </p:scale>
        <p:origin x="-21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C6A7A0-060D-41D4-9CD8-0F60E84AFB11}"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C6A7A0-060D-41D4-9CD8-0F60E84AFB11}"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C6A7A0-060D-41D4-9CD8-0F60E84AFB11}"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C6A7A0-060D-41D4-9CD8-0F60E84AFB11}"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C6A7A0-060D-41D4-9CD8-0F60E84AFB11}"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C6A7A0-060D-41D4-9CD8-0F60E84AFB11}" type="datetimeFigureOut">
              <a:rPr lang="en-US" smtClean="0"/>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C6A7A0-060D-41D4-9CD8-0F60E84AFB11}" type="datetimeFigureOut">
              <a:rPr lang="en-US" smtClean="0"/>
              <a:t>3/18/2021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C6A7A0-060D-41D4-9CD8-0F60E84AFB11}" type="datetimeFigureOut">
              <a:rPr lang="en-US" smtClean="0"/>
              <a:t>3/18/2021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C6A7A0-060D-41D4-9CD8-0F60E84AFB11}" type="datetimeFigureOut">
              <a:rPr lang="en-US" smtClean="0"/>
              <a:t>3/18/2021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6A7A0-060D-41D4-9CD8-0F60E84AFB11}" type="datetimeFigureOut">
              <a:rPr lang="en-US" smtClean="0"/>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6A7A0-060D-41D4-9CD8-0F60E84AFB11}" type="datetimeFigureOut">
              <a:rPr lang="en-US" smtClean="0"/>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58AB2-475C-4867-AC10-1194E34E3BC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6A7A0-060D-41D4-9CD8-0F60E84AFB11}" type="datetimeFigureOut">
              <a:rPr lang="en-US" smtClean="0"/>
              <a:t>3/18/2021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858AB2-475C-4867-AC10-1194E34E3BC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2:13-2</a:t>
            </a:r>
            <a:br>
              <a:rPr lang="af-ZA" b="1" u="sng" dirty="0" smtClean="0"/>
            </a:br>
            <a:r>
              <a:rPr lang="af-ZA" b="1" u="sng" dirty="0"/>
              <a:t/>
            </a:r>
            <a:br>
              <a:rPr lang="af-ZA" b="1" u="sng" dirty="0"/>
            </a:br>
            <a:r>
              <a:rPr lang="af-ZA" b="1" dirty="0" smtClean="0"/>
              <a:t>Reiniging </a:t>
            </a:r>
            <a:r>
              <a:rPr lang="af-ZA" b="1" dirty="0"/>
              <a:t>van die tempel</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Om hierdie rede praat Ek met hulle in gelykenisse: omdat hulle kyk maar nie sien nie, en hoor maar nie luister en verstaan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a:t>Wat sal Christus vandag sê rondom ons diens</a:t>
            </a:r>
            <a:r>
              <a:rPr lang="af-ZA" i="1" dirty="0" smtClean="0"/>
              <a:t>?</a:t>
            </a:r>
            <a:br>
              <a:rPr lang="af-ZA" i="1" dirty="0" smtClean="0"/>
            </a:br>
            <a:r>
              <a:rPr lang="en-US" i="1" dirty="0"/>
              <a:t/>
            </a:r>
            <a:br>
              <a:rPr lang="en-US" i="1" dirty="0"/>
            </a:br>
            <a:r>
              <a:rPr lang="af-ZA" i="1" dirty="0"/>
              <a:t>Wat sal Christus vandag sê rondom jou diens?</a:t>
            </a:r>
            <a:endParaRPr lang="en-US"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11:23</a:t>
            </a:r>
            <a:r>
              <a:rPr lang="af-ZA" i="1" dirty="0"/>
              <a:t>	</a:t>
            </a:r>
            <a:r>
              <a:rPr lang="af-ZA" i="1" dirty="0" smtClean="0"/>
              <a:t/>
            </a:r>
            <a:br>
              <a:rPr lang="af-ZA" i="1" dirty="0" smtClean="0"/>
            </a:br>
            <a:r>
              <a:rPr lang="af-ZA" i="1" dirty="0"/>
              <a:t/>
            </a:r>
            <a:br>
              <a:rPr lang="af-ZA" i="1" dirty="0"/>
            </a:br>
            <a:r>
              <a:rPr lang="af-ZA" i="1" dirty="0" smtClean="0"/>
              <a:t>“</a:t>
            </a:r>
            <a:r>
              <a:rPr lang="af-ZA" i="1" dirty="0"/>
              <a:t>En jy, Kapernaum, dink  jy  ‘jy sal tot die hemel toe verhoog word? Nee, jy sal tot in die doderyk afdaal.’  As in Sodom die wonderdade plaasgevind het wat in jou plaasgevind het, sou hy tot vandag toe nog bly staan het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12:11</a:t>
            </a:r>
            <a:r>
              <a:rPr lang="af-ZA" i="1" dirty="0"/>
              <a:t>	</a:t>
            </a:r>
            <a:r>
              <a:rPr lang="af-ZA" i="1" dirty="0" smtClean="0"/>
              <a:t/>
            </a:r>
            <a:br>
              <a:rPr lang="af-ZA" i="1" dirty="0" smtClean="0"/>
            </a:br>
            <a:r>
              <a:rPr lang="af-ZA" i="1" dirty="0"/>
              <a:t/>
            </a:r>
            <a:br>
              <a:rPr lang="af-ZA" i="1" dirty="0"/>
            </a:br>
            <a:r>
              <a:rPr lang="af-ZA" i="1" dirty="0" smtClean="0"/>
              <a:t>“</a:t>
            </a:r>
            <a:r>
              <a:rPr lang="af-ZA" i="1" dirty="0"/>
              <a:t>Julle moet dit haastig eet, aangetrek vir die reis, skoene aan die voete en kierie in die hand. Dit is die paasfees van </a:t>
            </a:r>
            <a:r>
              <a:rPr lang="af-ZA" i="1" u="sng" dirty="0"/>
              <a:t>die Here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9:27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 Mens is bestem om net een maal te sterf, en daarna kom die oordeel.”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verskriklik om in die hande van die lewende God te val</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God is inflexibly righteous as well as infinitely gracious.”</a:t>
            </a:r>
            <a:r>
              <a:rPr lang="en-US" dirty="0"/>
              <a:t/>
            </a:r>
            <a:br>
              <a:rPr lang="en-US" dirty="0"/>
            </a:br>
            <a:r>
              <a:rPr lang="en-US" dirty="0" smtClean="0"/>
              <a:t/>
            </a:r>
            <a:br>
              <a:rPr lang="en-US" dirty="0" smtClean="0"/>
            </a:br>
            <a:r>
              <a:rPr lang="en-US" dirty="0" smtClean="0"/>
              <a:t>					</a:t>
            </a:r>
            <a:r>
              <a:rPr lang="af-ZA" b="1" dirty="0" smtClean="0">
                <a:solidFill>
                  <a:srgbClr val="7030A0"/>
                </a:solidFill>
              </a:rPr>
              <a:t>A.W Pink</a:t>
            </a:r>
            <a:r>
              <a:rPr lang="af-ZA" b="1"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38</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Joh. 2:13-2  Reiniging van die tempel </vt:lpstr>
      <vt:lpstr>Slide 2</vt:lpstr>
      <vt:lpstr>Matt. 11:23   “En jy, Kapernaum, dink  jy  ‘jy sal tot die hemel toe verhoog word? Nee, jy sal tot in die doderyk afdaal.’  As in Sodom die wonderdade plaasgevind het wat in jou plaasgevind het, sou hy tot vandag toe nog bly staan het.”</vt:lpstr>
      <vt:lpstr>Slide 4</vt:lpstr>
      <vt:lpstr>Eks. 12:11   “Julle moet dit haastig eet, aangetrek vir die reis, skoene aan die voete en kierie in die hand. Dit is die paasfees van die Here.”</vt:lpstr>
      <vt:lpstr>Slide 6</vt:lpstr>
      <vt:lpstr>Hebr. 9:27   “'n Mens is bestem om net een maal te sterf, en daarna kom die oordeel.”</vt:lpstr>
      <vt:lpstr>Hebr. 10:31   “Dit is verskriklik om in die hande van die lewende God te val.”</vt:lpstr>
      <vt:lpstr>“God is inflexibly righteous as well as infinitely gracious.”       A.W Pink </vt:lpstr>
      <vt:lpstr>Slide 10</vt:lpstr>
      <vt:lpstr>Matt. 13:13   “Om hierdie rede praat Ek met hulle in gelykenisse: omdat hulle kyk maar nie sien nie, en hoor maar nie luister en verstaan nie.”</vt:lpstr>
      <vt:lpstr>Wat sal Christus vandag sê rondom ons diens?  Wat sal Christus vandag sê rondom jou diens?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2:13-2  Reiniging van die tempel </dc:title>
  <dc:creator>Windows User</dc:creator>
  <cp:lastModifiedBy>Windows User</cp:lastModifiedBy>
  <cp:revision>1</cp:revision>
  <dcterms:created xsi:type="dcterms:W3CDTF">2021-03-18T07:48:43Z</dcterms:created>
  <dcterms:modified xsi:type="dcterms:W3CDTF">2021-03-18T07:54:44Z</dcterms:modified>
</cp:coreProperties>
</file>