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31" autoAdjust="0"/>
    <p:restoredTop sz="94660"/>
  </p:normalViewPr>
  <p:slideViewPr>
    <p:cSldViewPr>
      <p:cViewPr varScale="1">
        <p:scale>
          <a:sx n="110" d="100"/>
          <a:sy n="110"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A3566-80C3-4F8A-9D06-E37417F6ADEC}"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A3566-80C3-4F8A-9D06-E37417F6ADEC}"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A3566-80C3-4F8A-9D06-E37417F6ADEC}"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A3566-80C3-4F8A-9D06-E37417F6ADEC}"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A3566-80C3-4F8A-9D06-E37417F6ADEC}" type="datetimeFigureOut">
              <a:rPr lang="en-US" smtClean="0"/>
              <a:t>3/25/2021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A3566-80C3-4F8A-9D06-E37417F6ADEC}"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A3566-80C3-4F8A-9D06-E37417F6ADEC}" type="datetimeFigureOut">
              <a:rPr lang="en-US" smtClean="0"/>
              <a:t>3/25/2021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A3566-80C3-4F8A-9D06-E37417F6ADEC}" type="datetimeFigureOut">
              <a:rPr lang="en-US" smtClean="0"/>
              <a:t>3/25/2021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A3566-80C3-4F8A-9D06-E37417F6ADEC}" type="datetimeFigureOut">
              <a:rPr lang="en-US" smtClean="0"/>
              <a:t>3/25/2021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A3566-80C3-4F8A-9D06-E37417F6ADEC}"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A3566-80C3-4F8A-9D06-E37417F6ADEC}" type="datetimeFigureOut">
              <a:rPr lang="en-US" smtClean="0"/>
              <a:t>3/25/2021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5167E1-7450-4B42-88C9-A079D86FBD0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FA3566-80C3-4F8A-9D06-E37417F6ADEC}" type="datetimeFigureOut">
              <a:rPr lang="en-US" smtClean="0"/>
              <a:t>3/25/2021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5167E1-7450-4B42-88C9-A079D86FBD0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3:1-8</a:t>
            </a:r>
            <a:r>
              <a:rPr lang="af-ZA" b="1" dirty="0" smtClean="0"/>
              <a:t/>
            </a:r>
            <a:br>
              <a:rPr lang="af-ZA" b="1" dirty="0" smtClean="0"/>
            </a:br>
            <a:r>
              <a:rPr lang="af-ZA" b="1" dirty="0" smtClean="0"/>
              <a:t/>
            </a:r>
            <a:br>
              <a:rPr lang="af-ZA" b="1" dirty="0" smtClean="0"/>
            </a:br>
            <a:r>
              <a:rPr lang="af-ZA" b="1" dirty="0" smtClean="0"/>
              <a:t>Die </a:t>
            </a:r>
            <a:r>
              <a:rPr lang="af-ZA" b="1" dirty="0"/>
              <a:t>sleutel tot die ewige </a:t>
            </a:r>
            <a:r>
              <a:rPr lang="af-ZA" b="1" dirty="0" smtClean="0"/>
              <a:t>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1:23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immers weergebore, nie uit verganklike saad nie, maar uit onverganklike saad: die lewende en ewige woord van God.”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Iemand wat 'n kind van God is, doen nie meer sonde nie, omdat die Gees van God in hom bly; en hy kan nie meer sondig nie, omdat hy uit God gebore 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Heaven is a prepared place for a prepared people.”</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A.W. Pink</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lgn="l"/>
            <a:r>
              <a:rPr lang="af-ZA" dirty="0"/>
              <a:t>Radikale </a:t>
            </a:r>
            <a:r>
              <a:rPr lang="af-ZA" dirty="0" smtClean="0"/>
              <a:t>verandering</a:t>
            </a:r>
            <a:br>
              <a:rPr lang="af-ZA" dirty="0" smtClean="0"/>
            </a:br>
            <a:r>
              <a:rPr lang="en-US" dirty="0"/>
              <a:t/>
            </a:r>
            <a:br>
              <a:rPr lang="en-US" dirty="0"/>
            </a:br>
            <a:r>
              <a:rPr lang="af-ZA" dirty="0"/>
              <a:t>Sentrale </a:t>
            </a:r>
            <a:r>
              <a:rPr lang="af-ZA" dirty="0" smtClean="0"/>
              <a:t>vernuwing</a:t>
            </a:r>
            <a:br>
              <a:rPr lang="af-ZA" dirty="0" smtClean="0"/>
            </a:br>
            <a:r>
              <a:rPr lang="en-US" dirty="0"/>
              <a:t/>
            </a:r>
            <a:br>
              <a:rPr lang="en-US" dirty="0"/>
            </a:br>
            <a:r>
              <a:rPr lang="af-ZA" dirty="0"/>
              <a:t>Totale </a:t>
            </a:r>
            <a:r>
              <a:rPr lang="af-ZA" dirty="0" smtClean="0"/>
              <a:t>omwending in </a:t>
            </a:r>
            <a:r>
              <a:rPr lang="af-ZA" dirty="0"/>
              <a:t>die mens</a:t>
            </a:r>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Pet. 1:3-4</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a:t>
            </a:r>
            <a:r>
              <a:rPr lang="af-ZA" i="1" dirty="0"/>
              <a:t>Sy Goddelike krag het ons alles geskenk wat ons nodig het om te lewe en Hom te dien. Dit kom deurdat ons Hom ken wat ons geroep het deur sy heerlikheid en </a:t>
            </a:r>
            <a:r>
              <a:rPr lang="af-ZA" i="1" dirty="0" smtClean="0"/>
              <a:t>mag...en </a:t>
            </a:r>
            <a:r>
              <a:rPr lang="af-ZA" i="1" u="sng" dirty="0"/>
              <a:t>deel kry aan die Goddelike natuur</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A saved person is a fit subject for teaching, but what the unsaved need is preaching which will expose their depravity, exhibit their deep need of a Savior, and then (and not til then) reveal the One who is mighty to save.”</a:t>
            </a:r>
            <a:r>
              <a:rPr lang="en-US" dirty="0"/>
              <a:t/>
            </a:r>
            <a:br>
              <a:rPr lang="en-US" dirty="0"/>
            </a:br>
            <a:r>
              <a:rPr lang="en-US" dirty="0" smtClean="0"/>
              <a:t/>
            </a:r>
            <a:br>
              <a:rPr lang="en-US" dirty="0" smtClean="0"/>
            </a:br>
            <a:r>
              <a:rPr lang="en-US" dirty="0" smtClean="0"/>
              <a:t>						</a:t>
            </a:r>
            <a:r>
              <a:rPr lang="af-ZA" b="1" dirty="0" smtClean="0">
                <a:solidFill>
                  <a:srgbClr val="7030A0"/>
                </a:solidFill>
              </a:rPr>
              <a:t>A.W. Pink</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2:13-14</a:t>
            </a:r>
            <a:r>
              <a:rPr lang="af-ZA" b="1" dirty="0" smtClean="0"/>
              <a:t/>
            </a:r>
            <a:br>
              <a:rPr lang="af-ZA" b="1" dirty="0" smtClean="0"/>
            </a:br>
            <a:r>
              <a:rPr lang="af-ZA" b="1" dirty="0" smtClean="0"/>
              <a:t/>
            </a:r>
            <a:br>
              <a:rPr lang="af-ZA" b="1" dirty="0" smtClean="0"/>
            </a:br>
            <a:r>
              <a:rPr lang="af-ZA" i="1" dirty="0" smtClean="0"/>
              <a:t>“</a:t>
            </a:r>
            <a:r>
              <a:rPr lang="af-ZA" i="1" dirty="0"/>
              <a:t>So verklaar ons geestelike dinge aan mense wat die Gees het. Die mens wat nie die Gees van God het nie, aanvaar nie die dinge van die Gees van God nie. Vir hom is dit onsin. Hy kan dit ook nie verstaan nie, omdat dit geestelik beoordeel moet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dank God dat ek niemand van julle gedoop het nie, behalwe Krispus en Gaius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4:15</a:t>
            </a:r>
            <a:r>
              <a:rPr lang="af-ZA" i="1" dirty="0"/>
              <a:t>	</a:t>
            </a:r>
            <a:r>
              <a:rPr lang="af-ZA" i="1" dirty="0" smtClean="0"/>
              <a:t/>
            </a:r>
            <a:br>
              <a:rPr lang="af-ZA" i="1" dirty="0" smtClean="0"/>
            </a:br>
            <a:r>
              <a:rPr lang="af-ZA" i="1" dirty="0"/>
              <a:t/>
            </a:r>
            <a:br>
              <a:rPr lang="af-ZA" i="1" dirty="0"/>
            </a:br>
            <a:r>
              <a:rPr lang="af-ZA" i="1" dirty="0" smtClean="0"/>
              <a:t>“</a:t>
            </a:r>
            <a:r>
              <a:rPr lang="af-ZA" i="1" dirty="0"/>
              <a:t>Deur die verkondiging van die evangelie is ek in Christus Jesus julle vader</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Omdat dit sy wil was, het God ons deur die woord van die waarheid tot die lewe gebring, sodat ons, om dit so te stel, eerstelinge kan wees van alles wat Hy geskep het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92</Words>
  <Application>Microsoft Office PowerPoint</Application>
  <PresentationFormat>On-screen Show (4:3)</PresentationFormat>
  <Paragraphs>11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3:1-8  Die sleutel tot die ewige lewe</vt:lpstr>
      <vt:lpstr>Slide 2</vt:lpstr>
      <vt:lpstr>“A saved person is a fit subject for teaching, but what the unsaved need is preaching which will expose their depravity, exhibit their deep need of a Savior, and then (and not til then) reveal the One who is mighty to save.”        A.W. Pink</vt:lpstr>
      <vt:lpstr>Slide 4</vt:lpstr>
      <vt:lpstr>I Kor. 2:13-14  “So verklaar ons geestelike dinge aan mense wat die Gees het. Die mens wat nie die Gees van God het nie, aanvaar nie die dinge van die Gees van God nie. Vir hom is dit onsin. Hy kan dit ook nie verstaan nie, omdat dit geestelik beoordeel moet word.”</vt:lpstr>
      <vt:lpstr>Slide 6</vt:lpstr>
      <vt:lpstr>I Kor. 1:14   “Ek dank God dat ek niemand van julle gedoop het nie, behalwe Krispus en Gaius.”</vt:lpstr>
      <vt:lpstr>I Kor. 4:15   “Deur die verkondiging van die evangelie is ek in Christus Jesus julle vader.”</vt:lpstr>
      <vt:lpstr>Jak. 1:18   “Omdat dit sy wil was, het God ons deur die woord van die waarheid tot die lewe gebring, sodat ons, om dit so te stel, eerstelinge kan wees van alles wat Hy geskep het.”</vt:lpstr>
      <vt:lpstr>I Pet. 1:23   “Julle is immers weergebore, nie uit verganklike saad nie, maar uit onverganklike saad: die lewende en ewige woord van God.”</vt:lpstr>
      <vt:lpstr>Slide 11</vt:lpstr>
      <vt:lpstr>I Joh. 3:9   “Iemand wat 'n kind van God is, doen nie meer sonde nie, omdat die Gees van God in hom bly; en hy kan nie meer sondig nie, omdat hy uit God gebore is.”</vt:lpstr>
      <vt:lpstr>Slide 13</vt:lpstr>
      <vt:lpstr>“Heaven is a prepared place for a prepared people.”       A.W. Pink </vt:lpstr>
      <vt:lpstr>Slide 15</vt:lpstr>
      <vt:lpstr>Radikale verandering  Sentrale vernuwing  Totale omwending in die mens </vt:lpstr>
      <vt:lpstr>Slide 17</vt:lpstr>
      <vt:lpstr>II Pet. 1:3-4   “Sy Goddelike krag het ons alles geskenk wat ons nodig het om te lewe en Hom te dien. Dit kom deurdat ons Hom ken wat ons geroep het deur sy heerlikheid en mag...en deel kry aan die Goddelike natuur.”</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3:1-8  Die sleutel tot die ewige lewe</dc:title>
  <dc:creator>Windows User</dc:creator>
  <cp:lastModifiedBy>Windows User</cp:lastModifiedBy>
  <cp:revision>1</cp:revision>
  <dcterms:created xsi:type="dcterms:W3CDTF">2021-03-25T07:05:04Z</dcterms:created>
  <dcterms:modified xsi:type="dcterms:W3CDTF">2021-03-25T07:11:08Z</dcterms:modified>
</cp:coreProperties>
</file>