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217" autoAdjust="0"/>
    <p:restoredTop sz="94660"/>
  </p:normalViewPr>
  <p:slideViewPr>
    <p:cSldViewPr>
      <p:cViewPr varScale="1">
        <p:scale>
          <a:sx n="110" d="100"/>
          <a:sy n="110" d="100"/>
        </p:scale>
        <p:origin x="-215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AAE0C68-E379-4961-8B1D-ED482666BAE2}"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D5B1F4-18CC-4ED5-B452-43CE09EF7D5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AE0C68-E379-4961-8B1D-ED482666BAE2}"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D5B1F4-18CC-4ED5-B452-43CE09EF7D5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AE0C68-E379-4961-8B1D-ED482666BAE2}"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D5B1F4-18CC-4ED5-B452-43CE09EF7D5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AE0C68-E379-4961-8B1D-ED482666BAE2}"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D5B1F4-18CC-4ED5-B452-43CE09EF7D5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AE0C68-E379-4961-8B1D-ED482666BAE2}"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D5B1F4-18CC-4ED5-B452-43CE09EF7D5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AAE0C68-E379-4961-8B1D-ED482666BAE2}"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D5B1F4-18CC-4ED5-B452-43CE09EF7D5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AAE0C68-E379-4961-8B1D-ED482666BAE2}" type="datetimeFigureOut">
              <a:rPr lang="en-US" smtClean="0"/>
              <a:t>4/1/2021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D5B1F4-18CC-4ED5-B452-43CE09EF7D5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AAE0C68-E379-4961-8B1D-ED482666BAE2}" type="datetimeFigureOut">
              <a:rPr lang="en-US" smtClean="0"/>
              <a:t>4/1/2021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D5B1F4-18CC-4ED5-B452-43CE09EF7D5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AE0C68-E379-4961-8B1D-ED482666BAE2}" type="datetimeFigureOut">
              <a:rPr lang="en-US" smtClean="0"/>
              <a:t>4/1/2021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D5B1F4-18CC-4ED5-B452-43CE09EF7D5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AE0C68-E379-4961-8B1D-ED482666BAE2}"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D5B1F4-18CC-4ED5-B452-43CE09EF7D5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AE0C68-E379-4961-8B1D-ED482666BAE2}"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D5B1F4-18CC-4ED5-B452-43CE09EF7D5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AE0C68-E379-4961-8B1D-ED482666BAE2}" type="datetimeFigureOut">
              <a:rPr lang="en-US" smtClean="0"/>
              <a:t>4/1/2021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D5B1F4-18CC-4ED5-B452-43CE09EF7D5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3:9-15</a:t>
            </a:r>
            <a:r>
              <a:rPr lang="af-ZA" b="1" dirty="0"/>
              <a:t>	</a:t>
            </a:r>
            <a:r>
              <a:rPr lang="af-ZA" b="1" dirty="0" smtClean="0"/>
              <a:t/>
            </a:r>
            <a:br>
              <a:rPr lang="af-ZA" b="1" dirty="0" smtClean="0"/>
            </a:br>
            <a:r>
              <a:rPr lang="af-ZA" b="1" dirty="0"/>
              <a:t/>
            </a:r>
            <a:br>
              <a:rPr lang="af-ZA" b="1" dirty="0"/>
            </a:br>
            <a:r>
              <a:rPr lang="af-ZA" b="1" dirty="0" smtClean="0"/>
              <a:t>Kyk </a:t>
            </a:r>
            <a:r>
              <a:rPr lang="af-ZA" b="1" dirty="0"/>
              <a:t>na die Lam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11:3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Omdat ons glo, weet ons dat die wêreld deur die woord van God geskep is:”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Let our first desire be, not a clearer apperhension of the Divine mysteries, but a more implicit obedience to the Divine requirements</a:t>
            </a:r>
            <a:r>
              <a:rPr lang="af-ZA" i="1" dirty="0" smtClean="0"/>
              <a:t>.”</a:t>
            </a:r>
            <a:r>
              <a:rPr lang="en-US" i="1" dirty="0" smtClean="0"/>
              <a:t/>
            </a:r>
            <a:br>
              <a:rPr lang="en-US" i="1" dirty="0" smtClean="0"/>
            </a:br>
            <a:r>
              <a:rPr lang="en-US" i="1" dirty="0"/>
              <a:t/>
            </a:r>
            <a:br>
              <a:rPr lang="en-US" i="1" dirty="0"/>
            </a:br>
            <a:r>
              <a:rPr lang="en-US" i="1" dirty="0" smtClean="0"/>
              <a:t>					</a:t>
            </a:r>
            <a:r>
              <a:rPr lang="af-ZA" b="1" dirty="0" smtClean="0">
                <a:solidFill>
                  <a:srgbClr val="7030A0"/>
                </a:solidFill>
              </a:rPr>
              <a:t>A.W. Pink</a:t>
            </a:r>
            <a:endParaRPr lang="en-US"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i="1" dirty="0" smtClean="0"/>
              <a:t>Kyk </a:t>
            </a:r>
            <a:r>
              <a:rPr lang="af-ZA" b="1" i="1" dirty="0"/>
              <a:t>na </a:t>
            </a:r>
            <a:r>
              <a:rPr lang="af-ZA" b="1" i="1"/>
              <a:t>die </a:t>
            </a:r>
            <a:r>
              <a:rPr lang="af-ZA" b="1" i="1" smtClean="0"/>
              <a:t>Lam</a:t>
            </a:r>
            <a:r>
              <a:rPr lang="en-US" dirty="0"/>
              <a:t/>
            </a:r>
            <a:br>
              <a:rPr lang="en-US" dirty="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4:19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pad van die goddeloses is soos die donker: hulle weet nie waaroor hulle sal struikel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4:18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hulle verstand is verduister, en hulle het geen deel aan die lewe wat God skenk nie, omdat hulle hardnekkig in hulle onkunde volhard</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1:18-19</a:t>
            </a:r>
            <a:r>
              <a:rPr lang="af-ZA" i="1" dirty="0"/>
              <a:t>	</a:t>
            </a:r>
            <a:r>
              <a:rPr lang="af-ZA" i="1" dirty="0" smtClean="0"/>
              <a:t/>
            </a:r>
            <a:br>
              <a:rPr lang="af-ZA" i="1" dirty="0" smtClean="0"/>
            </a:br>
            <a:r>
              <a:rPr lang="af-ZA" i="1" dirty="0" smtClean="0"/>
              <a:t>“</a:t>
            </a:r>
            <a:r>
              <a:rPr lang="af-ZA" i="1" dirty="0"/>
              <a:t>Die boodskap van die kruis van Christus is wel onsin vir dié wat verlore gaan, maar vir ons wat gered word, is dit die krag van God. Daar staan tog geskrywe: ‘Die wysheid van die wyses sal Ek vernietig,</a:t>
            </a:r>
            <a:br>
              <a:rPr lang="af-ZA" i="1" dirty="0"/>
            </a:br>
            <a:r>
              <a:rPr lang="af-ZA" i="1" dirty="0"/>
              <a:t>en die geleerdheid van die geleerdes sal Ek tot niet maak</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1:21	</a:t>
            </a:r>
            <a:r>
              <a:rPr lang="af-ZA" b="1" dirty="0" smtClean="0"/>
              <a:t/>
            </a:r>
            <a:br>
              <a:rPr lang="af-ZA" b="1" dirty="0" smtClean="0"/>
            </a:br>
            <a:r>
              <a:rPr lang="af-ZA" b="1" dirty="0"/>
              <a:t/>
            </a:r>
            <a:br>
              <a:rPr lang="af-ZA" b="1" dirty="0"/>
            </a:br>
            <a:r>
              <a:rPr lang="af-ZA" i="1" dirty="0" smtClean="0"/>
              <a:t>“</a:t>
            </a:r>
            <a:r>
              <a:rPr lang="af-ZA" i="1" dirty="0"/>
              <a:t>Dit was die bedoeling van God in sy wysheid dat die wêreld nie deur geleerdheid tot kennis van God sou kom nie. Daarom het God in sy goedheid besluit om deur die prediking wat vir die wêreld onsin is, dié te red wat glo</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Open. </a:t>
            </a:r>
            <a:r>
              <a:rPr lang="af-ZA" b="1" dirty="0" smtClean="0">
                <a:solidFill>
                  <a:srgbClr val="00B050"/>
                </a:solidFill>
              </a:rPr>
              <a:t>3:15-18</a:t>
            </a:r>
            <a:r>
              <a:rPr lang="af-ZA" b="1" dirty="0" smtClean="0"/>
              <a:t/>
            </a:r>
            <a:br>
              <a:rPr lang="af-ZA" b="1" dirty="0" smtClean="0"/>
            </a:br>
            <a:r>
              <a:rPr lang="af-ZA" b="1" dirty="0"/>
              <a:t>	</a:t>
            </a:r>
            <a:r>
              <a:rPr lang="af-ZA" i="1" dirty="0"/>
              <a:t>“Ek weet alles wat julle doen. Ek weet dat julle nie koud is nie, en ook nie warm nie. As julle tog maar koud of warm was! Maar nou, omdat julle lou is, nie warm nie en ook nie koud nie, gaan Ek julle uit my mond uitspoeg.Julle sê: “Ons is ryk, skatryk, en ons het niks meer nodig nie,” en julle weet nie dat julle ellendig en beklaenswaardig is nie, arm, blind en kaal.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Daarom raai Ek julle aan om by My goud te koop wat deur vuur gelouter is, sodat julle ryk kan word; en koop wit klere, sodat julle julle kan aantrek en julle skande, julle naaktheid, nie gesien word nie; en koop oogsalf om aan julle oë te smeer, sodat julle kan sien.”</a:t>
            </a:r>
            <a:r>
              <a:rPr lang="en-US" dirty="0" smtClean="0"/>
              <a:t/>
            </a:r>
            <a:br>
              <a:rPr lang="en-US" dirty="0" smtClean="0"/>
            </a:b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113</Words>
  <Application>Microsoft Office PowerPoint</Application>
  <PresentationFormat>On-screen Show (4:3)</PresentationFormat>
  <Paragraphs>10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Joh. 3:9-15   Kyk na die Lam </vt:lpstr>
      <vt:lpstr>Slide 2</vt:lpstr>
      <vt:lpstr>Spr. 4:19   “die pad van die goddeloses is soos die donker: hulle weet nie waaroor hulle sal struikel nie.”</vt:lpstr>
      <vt:lpstr>Ef. 4:18    “hulle verstand is verduister, en hulle het geen deel aan die lewe wat God skenk nie, omdat hulle hardnekkig in hulle onkunde volhard.”</vt:lpstr>
      <vt:lpstr>I Kor. 1:18-19  “Die boodskap van die kruis van Christus is wel onsin vir dié wat verlore gaan, maar vir ons wat gered word, is dit die krag van God. Daar staan tog geskrywe: ‘Die wysheid van die wyses sal Ek vernietig, en die geleerdheid van die geleerdes sal Ek tot niet maak.’”</vt:lpstr>
      <vt:lpstr>I Kor. 1:21   “Dit was die bedoeling van God in sy wysheid dat die wêreld nie deur geleerdheid tot kennis van God sou kom nie. Daarom het God in sy goedheid besluit om deur die prediking wat vir die wêreld onsin is, dié te red wat glo.”</vt:lpstr>
      <vt:lpstr>Slide 7</vt:lpstr>
      <vt:lpstr>Open. 3:15-18  “Ek weet alles wat julle doen. Ek weet dat julle nie koud is nie, en ook nie warm nie. As julle tog maar koud of warm was! Maar nou, omdat julle lou is, nie warm nie en ook nie koud nie, gaan Ek julle uit my mond uitspoeg.Julle sê: “Ons is ryk, skatryk, en ons het niks meer nodig nie,” en julle weet nie dat julle ellendig en beklaenswaardig is nie, arm, blind en kaal. </vt:lpstr>
      <vt:lpstr>Daarom raai Ek julle aan om by My goud te koop wat deur vuur gelouter is, sodat julle ryk kan word; en koop wit klere, sodat julle julle kan aantrek en julle skande, julle naaktheid, nie gesien word nie; en koop oogsalf om aan julle oë te smeer, sodat julle kan sien.” </vt:lpstr>
      <vt:lpstr>Slide 10</vt:lpstr>
      <vt:lpstr>Hebr. 11:3   “Omdat ons glo, weet ons dat die wêreld deur die woord van God geskep is:”</vt:lpstr>
      <vt:lpstr>Slide 12</vt:lpstr>
      <vt:lpstr>“Let our first desire be, not a clearer apperhension of the Divine mysteries, but a more implicit obedience to the Divine requirements.”       A.W. Pink</vt:lpstr>
      <vt:lpstr>Slide 14</vt:lpstr>
      <vt:lpstr>Kyk na die Lam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3:9-15   Kyk na die Lam </dc:title>
  <dc:creator>Windows User</dc:creator>
  <cp:lastModifiedBy>Windows User</cp:lastModifiedBy>
  <cp:revision>2</cp:revision>
  <dcterms:created xsi:type="dcterms:W3CDTF">2021-04-01T10:00:46Z</dcterms:created>
  <dcterms:modified xsi:type="dcterms:W3CDTF">2021-04-01T10:04:21Z</dcterms:modified>
</cp:coreProperties>
</file>