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210" autoAdjust="0"/>
    <p:restoredTop sz="94660"/>
  </p:normalViewPr>
  <p:slideViewPr>
    <p:cSldViewPr>
      <p:cViewPr varScale="1">
        <p:scale>
          <a:sx n="110" d="100"/>
          <a:sy n="110" d="100"/>
        </p:scale>
        <p:origin x="-21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C4E8E05-A6A6-4342-9210-6C7AB516C6BE}"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E8E05-A6A6-4342-9210-6C7AB516C6BE}"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E8E05-A6A6-4342-9210-6C7AB516C6BE}"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C4E8E05-A6A6-4342-9210-6C7AB516C6BE}"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C4E8E05-A6A6-4342-9210-6C7AB516C6BE}" type="datetimeFigureOut">
              <a:rPr lang="en-US" smtClean="0"/>
              <a:t>4/8/2021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C4E8E05-A6A6-4342-9210-6C7AB516C6BE}"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C4E8E05-A6A6-4342-9210-6C7AB516C6BE}" type="datetimeFigureOut">
              <a:rPr lang="en-US" smtClean="0"/>
              <a:t>4/8/2021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C4E8E05-A6A6-4342-9210-6C7AB516C6BE}" type="datetimeFigureOut">
              <a:rPr lang="en-US" smtClean="0"/>
              <a:t>4/8/2021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4E8E05-A6A6-4342-9210-6C7AB516C6BE}" type="datetimeFigureOut">
              <a:rPr lang="en-US" smtClean="0"/>
              <a:t>4/8/2021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E8E05-A6A6-4342-9210-6C7AB516C6BE}"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C4E8E05-A6A6-4342-9210-6C7AB516C6BE}" type="datetimeFigureOut">
              <a:rPr lang="en-US" smtClean="0"/>
              <a:t>4/8/2021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901ED1-C79D-4010-A3CD-9F30BEA4D77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4E8E05-A6A6-4342-9210-6C7AB516C6BE}" type="datetimeFigureOut">
              <a:rPr lang="en-US" smtClean="0"/>
              <a:t>4/8/2021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01ED1-C79D-4010-A3CD-9F30BEA4D77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Joh. </a:t>
            </a:r>
            <a:r>
              <a:rPr lang="af-ZA" b="1" u="sng" dirty="0" smtClean="0"/>
              <a:t>3:16</a:t>
            </a:r>
            <a:br>
              <a:rPr lang="af-ZA" b="1" u="sng" dirty="0" smtClean="0"/>
            </a:br>
            <a:r>
              <a:rPr lang="af-ZA" b="1" dirty="0" smtClean="0"/>
              <a:t/>
            </a:r>
            <a:br>
              <a:rPr lang="af-ZA" b="1" dirty="0" smtClean="0"/>
            </a:br>
            <a:r>
              <a:rPr lang="af-ZA" b="1" dirty="0" smtClean="0"/>
              <a:t>Onmeetbare liefde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12:27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Nou is Ek diep ontsteld. En wat moet Ek sê? Moet Ek sê: Vader, red My uit hierdie uur? Maar juis hiervoor het Ek gekom, vir hierdie uur</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3:15</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Haar nageslag sal jou kop vermorsel en jy sal hom in die hakskeen byt</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1:16	</a:t>
            </a:r>
            <a:r>
              <a:rPr lang="af-ZA" i="1" dirty="0" smtClean="0">
                <a:solidFill>
                  <a:srgbClr val="00B050"/>
                </a:solidFill>
              </a:rPr>
              <a:t/>
            </a:r>
            <a:br>
              <a:rPr lang="af-ZA" i="1" dirty="0" smtClean="0">
                <a:solidFill>
                  <a:srgbClr val="00B050"/>
                </a:solidFill>
              </a:rPr>
            </a:br>
            <a:r>
              <a:rPr lang="af-ZA" i="1" dirty="0"/>
              <a:t/>
            </a:r>
            <a:br>
              <a:rPr lang="af-ZA" i="1" dirty="0"/>
            </a:br>
            <a:r>
              <a:rPr lang="af-ZA" i="1" dirty="0" smtClean="0"/>
              <a:t>“</a:t>
            </a:r>
            <a:r>
              <a:rPr lang="af-ZA" i="1" dirty="0"/>
              <a:t>Ek is veral ook daarvan oortuig dat God, wat die goeie werk in julle begin het, dit end-uit sal voer en dit sal voleindig op die dag wanneer Christus Jesus kom</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To have Christ living in you, and the truth ingrained in your very nature, this is the thing that saves the soul, and nothing short of it</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5:8</a:t>
            </a:r>
            <a:r>
              <a:rPr lang="af-ZA" i="1" dirty="0"/>
              <a:t>	</a:t>
            </a:r>
            <a:r>
              <a:rPr lang="af-ZA" i="1" dirty="0" smtClean="0"/>
              <a:t/>
            </a:r>
            <a:br>
              <a:rPr lang="af-ZA" i="1" dirty="0" smtClean="0"/>
            </a:br>
            <a:r>
              <a:rPr lang="af-ZA" i="1" dirty="0"/>
              <a:t/>
            </a:r>
            <a:br>
              <a:rPr lang="af-ZA" i="1" dirty="0"/>
            </a:br>
            <a:r>
              <a:rPr lang="af-ZA" i="1" dirty="0" smtClean="0"/>
              <a:t>“</a:t>
            </a:r>
            <a:r>
              <a:rPr lang="af-ZA" i="1" dirty="0"/>
              <a:t>Maar God bewys sy liefde vir ons juis hierin dat Christus vir ons gesterf het toe ons nog sondaars was</a:t>
            </a:r>
            <a:r>
              <a:rPr lang="af-ZA" i="1" dirty="0" smtClean="0"/>
              <a:t>.</a:t>
            </a:r>
            <a:r>
              <a:rPr lang="en-US"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3:18-19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Mag julle in staat wees om saam met al die gelowiges te begryp hoe wyd en ver en hoog en diep die liefde van Christus strek. Mag julle sy liefde ken, liefde wat ons verstand te bowe gaan</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3:17	</a:t>
            </a:r>
            <a:r>
              <a:rPr lang="af-ZA" b="1" dirty="0" smtClean="0"/>
              <a:t/>
            </a:r>
            <a:br>
              <a:rPr lang="af-ZA" b="1" dirty="0" smtClean="0"/>
            </a:br>
            <a:r>
              <a:rPr lang="af-ZA" b="1" dirty="0"/>
              <a:t/>
            </a:r>
            <a:br>
              <a:rPr lang="af-ZA" b="1" dirty="0"/>
            </a:br>
            <a:r>
              <a:rPr lang="af-ZA" i="1" dirty="0" smtClean="0"/>
              <a:t>“</a:t>
            </a:r>
            <a:r>
              <a:rPr lang="af-ZA" i="1" dirty="0"/>
              <a:t>Dit is my geliefde Seun. Oor Hom verheug Ek My</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Mark. 12:6-7</a:t>
            </a:r>
            <a:r>
              <a:rPr lang="af-ZA" i="1" dirty="0">
                <a:solidFill>
                  <a:srgbClr val="00B050"/>
                </a:solidFill>
              </a:rPr>
              <a:t>	</a:t>
            </a:r>
            <a:r>
              <a:rPr lang="af-ZA" i="1" dirty="0" smtClean="0"/>
              <a:t/>
            </a:r>
            <a:br>
              <a:rPr lang="af-ZA" i="1" dirty="0" smtClean="0"/>
            </a:br>
            <a:r>
              <a:rPr lang="af-ZA" i="1" dirty="0" smtClean="0"/>
              <a:t>“</a:t>
            </a:r>
            <a:r>
              <a:rPr lang="af-ZA" i="1" dirty="0"/>
              <a:t>Hy het nog net een oorgehad, sy geliefde seun. Heel laaste het hy hom na hulle toe gestuur met die gedagte: hulle sal tog my seun ontsien. Maar daardie boere het vir mekaar gesê: ‘Dit is die erfgenaam dié. Kom ons maak hom dood; dan sal die erfenis ons s'n wees</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56</Words>
  <Application>Microsoft Office PowerPoint</Application>
  <PresentationFormat>On-screen Show (4:3)</PresentationFormat>
  <Paragraphs>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Joh. 3:16  Onmeetbare liefde</vt:lpstr>
      <vt:lpstr>Slide 2</vt:lpstr>
      <vt:lpstr>Rom. 5:8   “Maar God bewys sy liefde vir ons juis hierin dat Christus vir ons gesterf het toe ons nog sondaars was.”</vt:lpstr>
      <vt:lpstr>Slide 4</vt:lpstr>
      <vt:lpstr>Ef. 3:18-19   “Mag julle in staat wees om saam met al die gelowiges te begryp hoe wyd en ver en hoog en diep die liefde van Christus strek. Mag julle sy liefde ken, liefde wat ons verstand te bowe gaan”</vt:lpstr>
      <vt:lpstr>Slide 6</vt:lpstr>
      <vt:lpstr>Matt. 3:17   “Dit is my geliefde Seun. Oor Hom verheug Ek My.”</vt:lpstr>
      <vt:lpstr>Slide 8</vt:lpstr>
      <vt:lpstr>Mark. 12:6-7  “Hy het nog net een oorgehad, sy geliefde seun. Heel laaste het hy hom na hulle toe gestuur met die gedagte: hulle sal tog my seun ontsien. Maar daardie boere het vir mekaar gesê: ‘Dit is die erfgenaam dié. Kom ons maak hom dood; dan sal die erfenis ons s'n wees.’”</vt:lpstr>
      <vt:lpstr>Joh. 12:27   “Nou is Ek diep ontsteld. En wat moet Ek sê? Moet Ek sê: Vader, red My uit hierdie uur? Maar juis hiervoor het Ek gekom, vir hierdie uur.”</vt:lpstr>
      <vt:lpstr>Slide 11</vt:lpstr>
      <vt:lpstr>Gen. 3:15   “Haar nageslag sal jou kop vermorsel en jy sal hom in die hakskeen byt.”</vt:lpstr>
      <vt:lpstr>Slide 13</vt:lpstr>
      <vt:lpstr>Fil. 1:16   “Ek is veral ook daarvan oortuig dat God, wat die goeie werk in julle begin het, dit end-uit sal voer en dit sal voleindig op die dag wanneer Christus Jesus kom.”</vt:lpstr>
      <vt:lpstr>Slide 15</vt:lpstr>
      <vt:lpstr>“To have Christ living in you, and the truth ingrained in your very nature, this is the thing that saves the soul, and nothing short of it.”       C.H. Spurgeon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 3:16  Onmeetbare liefde</dc:title>
  <dc:creator>Windows User</dc:creator>
  <cp:lastModifiedBy>Windows User</cp:lastModifiedBy>
  <cp:revision>1</cp:revision>
  <dcterms:created xsi:type="dcterms:W3CDTF">2021-04-08T06:51:48Z</dcterms:created>
  <dcterms:modified xsi:type="dcterms:W3CDTF">2021-04-08T06:55:35Z</dcterms:modified>
</cp:coreProperties>
</file>