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4" r:id="rId9"/>
    <p:sldId id="262" r:id="rId10"/>
    <p:sldId id="263" r:id="rId11"/>
    <p:sldId id="266" r:id="rId12"/>
    <p:sldId id="267" r:id="rId13"/>
    <p:sldId id="268" r:id="rId14"/>
    <p:sldId id="269" r:id="rId15"/>
    <p:sldId id="270" r:id="rId16"/>
    <p:sldId id="271" r:id="rId17"/>
    <p:sldId id="273" r:id="rId18"/>
    <p:sldId id="274" r:id="rId19"/>
    <p:sldId id="272"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0" d="100"/>
          <a:sy n="110" d="100"/>
        </p:scale>
        <p:origin x="-21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357BDC-AAD2-470A-8664-5B1D8978D694}"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357BDC-AAD2-470A-8664-5B1D8978D694}"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357BDC-AAD2-470A-8664-5B1D8978D694}"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357BDC-AAD2-470A-8664-5B1D8978D694}"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357BDC-AAD2-470A-8664-5B1D8978D694}"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357BDC-AAD2-470A-8664-5B1D8978D694}"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357BDC-AAD2-470A-8664-5B1D8978D694}" type="datetimeFigureOut">
              <a:rPr lang="en-US" smtClean="0"/>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357BDC-AAD2-470A-8664-5B1D8978D694}" type="datetimeFigureOut">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57BDC-AAD2-470A-8664-5B1D8978D694}" type="datetimeFigureOut">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57BDC-AAD2-470A-8664-5B1D8978D694}"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57BDC-AAD2-470A-8664-5B1D8978D694}"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BF49B-9DD8-4A8C-B5DF-73163A831E1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57BDC-AAD2-470A-8664-5B1D8978D694}" type="datetimeFigureOut">
              <a:rPr lang="en-US" smtClean="0"/>
              <a:t>4/14/2021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DBF49B-9DD8-4A8C-B5DF-73163A831E1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3:17-21</a:t>
            </a:r>
            <a:br>
              <a:rPr lang="af-ZA" b="1" u="sng" dirty="0" smtClean="0"/>
            </a:br>
            <a:r>
              <a:rPr lang="af-ZA" b="1" dirty="0"/>
              <a:t/>
            </a:r>
            <a:br>
              <a:rPr lang="af-ZA" b="1" dirty="0"/>
            </a:br>
            <a:r>
              <a:rPr lang="af-ZA" b="1" dirty="0" smtClean="0"/>
              <a:t>Niemand </a:t>
            </a:r>
            <a:r>
              <a:rPr lang="af-ZA" b="1" dirty="0"/>
              <a:t>behalwe Jesus nie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Joh. 14:6</a:t>
            </a:r>
            <a:r>
              <a:rPr lang="af-ZA" i="1" dirty="0"/>
              <a:t>	</a:t>
            </a:r>
            <a:r>
              <a:rPr lang="af-ZA" i="1" dirty="0" smtClean="0"/>
              <a:t/>
            </a:r>
            <a:br>
              <a:rPr lang="af-ZA" i="1" dirty="0" smtClean="0"/>
            </a:br>
            <a:r>
              <a:rPr lang="af-ZA" i="1" dirty="0"/>
              <a:t/>
            </a:r>
            <a:br>
              <a:rPr lang="af-ZA" i="1" dirty="0"/>
            </a:br>
            <a:r>
              <a:rPr lang="af-ZA" i="1" dirty="0" smtClean="0"/>
              <a:t>“</a:t>
            </a:r>
            <a:r>
              <a:rPr lang="af-ZA" i="1" dirty="0"/>
              <a:t>Jesus het vir hom gesê: </a:t>
            </a:r>
            <a:r>
              <a:rPr lang="af-ZA" i="1" dirty="0" smtClean="0"/>
              <a:t>‘</a:t>
            </a:r>
            <a:r>
              <a:rPr lang="af-ZA" i="1" u="sng" dirty="0" smtClean="0"/>
              <a:t>Ek </a:t>
            </a:r>
            <a:r>
              <a:rPr lang="af-ZA" i="1" u="sng" dirty="0"/>
              <a:t>is</a:t>
            </a:r>
            <a:r>
              <a:rPr lang="af-ZA" i="1" dirty="0"/>
              <a:t> die weg en die waarheid en die lewe. </a:t>
            </a:r>
            <a:r>
              <a:rPr lang="af-ZA" i="1" u="sng" dirty="0"/>
              <a:t>Niemand kom na die Vader</a:t>
            </a:r>
            <a:r>
              <a:rPr lang="af-ZA" i="1" dirty="0"/>
              <a:t> toe behalwe deur My nie</a:t>
            </a:r>
            <a:r>
              <a:rPr lang="af-ZA" i="1" dirty="0" smtClean="0"/>
              <a:t>.’</a:t>
            </a:r>
            <a:r>
              <a:rPr lang="en-US"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Geloof is nie </a:t>
            </a:r>
            <a:r>
              <a:rPr lang="af-ZA" b="1" dirty="0" smtClean="0"/>
              <a:t>iets intern </a:t>
            </a:r>
            <a:r>
              <a:rPr lang="af-ZA" b="1" dirty="0"/>
              <a:t>nie, maar in 'n Persoon en Sy werk</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12:1-2</a:t>
            </a:r>
            <a:r>
              <a:rPr lang="af-ZA" i="1" dirty="0"/>
              <a:t>	</a:t>
            </a:r>
            <a:r>
              <a:rPr lang="af-ZA" i="1" dirty="0" smtClean="0"/>
              <a:t/>
            </a:r>
            <a:br>
              <a:rPr lang="af-ZA" i="1" dirty="0" smtClean="0"/>
            </a:br>
            <a:r>
              <a:rPr lang="af-ZA" i="1" dirty="0" smtClean="0"/>
              <a:t>“</a:t>
            </a:r>
            <a:r>
              <a:rPr lang="af-ZA" i="1" dirty="0"/>
              <a:t>Terwyl ons dan so 'n groot skare geloofsgetuies rondom ons het, laat ons elke las van ons afgooi, ook die sonde wat ons so maklik verstrik, en laat ons die wedloop wat vir ons voorlê, met volharding hardloop, die oog gevestig op Jesus, die Begin en Voleinder van die geloof</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weet immers dat die goeie nie in my woon nie, nie in my sondige aard nie. Daar is by my wel die wil om die goeie te doen, maar ek doen dit nie. Die goeie wat ek wil doen, doen ek nie, maar die slegte wat ek nie wil doen nie, dit doen ek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ellendige mens! Wie sal my van hierdie doodsbestaan verlos? Aan God die dank! Hy doen dit deur Jesus Christus ons Here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Niemand het nog ooit in Hom geglo todat hy die nood daarna gesien het nie!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Salvation by Christ is so disagreeable to our carnal  mind, so inconsistent with our love of  human merit, that we never would take Christ to be our all in all, if the Spirit did not convince us that we were nothing at all, and did not so compel us to lay hold on Christ</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Faith is getting right out of yourself and getting into Christ”</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	</a:t>
            </a:r>
            <a:r>
              <a:rPr lang="af-ZA" b="1" dirty="0" smtClean="0"/>
              <a:t/>
            </a:r>
            <a:br>
              <a:rPr lang="af-ZA" b="1" dirty="0" smtClean="0"/>
            </a:br>
            <a:r>
              <a:rPr lang="af-ZA" b="1" dirty="0" smtClean="0"/>
              <a:t/>
            </a:r>
            <a:br>
              <a:rPr lang="af-ZA" b="1" dirty="0" smtClean="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14:15</a:t>
            </a:r>
            <a:r>
              <a:rPr lang="af-ZA" i="1" dirty="0"/>
              <a:t>	</a:t>
            </a:r>
            <a:r>
              <a:rPr lang="af-ZA" i="1" dirty="0" smtClean="0"/>
              <a:t/>
            </a:r>
            <a:br>
              <a:rPr lang="af-ZA" i="1" dirty="0" smtClean="0"/>
            </a:br>
            <a:r>
              <a:rPr lang="af-ZA" i="1" dirty="0"/>
              <a:t/>
            </a:r>
            <a:br>
              <a:rPr lang="af-ZA" i="1" dirty="0"/>
            </a:br>
            <a:r>
              <a:rPr lang="af-ZA" i="1" dirty="0" smtClean="0"/>
              <a:t>“</a:t>
            </a:r>
            <a:r>
              <a:rPr lang="af-ZA" i="1" dirty="0"/>
              <a:t>As julle My liefhet, sal julle my opdragte uitvoer</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en-US" dirty="0"/>
              <a:t/>
            </a:r>
            <a:br>
              <a:rPr lang="en-US" dirty="0"/>
            </a:br>
            <a:r>
              <a:rPr lang="af-ZA" b="1" dirty="0">
                <a:solidFill>
                  <a:srgbClr val="00B050"/>
                </a:solidFill>
              </a:rPr>
              <a:t>Jes. </a:t>
            </a:r>
            <a:r>
              <a:rPr lang="af-ZA" b="1" dirty="0" smtClean="0">
                <a:solidFill>
                  <a:srgbClr val="00B050"/>
                </a:solidFill>
              </a:rPr>
              <a:t>1:18</a:t>
            </a:r>
            <a:br>
              <a:rPr lang="af-ZA" b="1" dirty="0" smtClean="0">
                <a:solidFill>
                  <a:srgbClr val="00B050"/>
                </a:solidFill>
              </a:rPr>
            </a:br>
            <a:r>
              <a:rPr lang="af-ZA" i="1" dirty="0">
                <a:solidFill>
                  <a:srgbClr val="00B050"/>
                </a:solidFill>
              </a:rPr>
              <a:t>	</a:t>
            </a:r>
            <a:r>
              <a:rPr lang="af-ZA" i="1" dirty="0" smtClean="0"/>
              <a:t/>
            </a:r>
            <a:br>
              <a:rPr lang="af-ZA" i="1" dirty="0" smtClean="0"/>
            </a:br>
            <a:r>
              <a:rPr lang="af-ZA" i="1" dirty="0" smtClean="0"/>
              <a:t>“</a:t>
            </a:r>
            <a:r>
              <a:rPr lang="af-ZA" i="1" dirty="0"/>
              <a:t>Kom tog, laat ons die saak met mekaar uitmaak, sê die Here:</a:t>
            </a:r>
            <a:br>
              <a:rPr lang="af-ZA" i="1" dirty="0"/>
            </a:br>
            <a:r>
              <a:rPr lang="af-ZA" i="1" dirty="0"/>
              <a:t>Al was julle skarlakenrooi van sonde,</a:t>
            </a:r>
            <a:br>
              <a:rPr lang="af-ZA" i="1" dirty="0"/>
            </a:br>
            <a:r>
              <a:rPr lang="af-ZA" i="1" dirty="0"/>
              <a:t>julle sal wit word soos sneeu.</a:t>
            </a:r>
            <a:br>
              <a:rPr lang="af-ZA" i="1" dirty="0"/>
            </a:br>
            <a:r>
              <a:rPr lang="af-ZA" i="1" dirty="0"/>
              <a:t>Al was julle purperrooi,</a:t>
            </a:r>
            <a:br>
              <a:rPr lang="af-ZA" i="1" dirty="0"/>
            </a:br>
            <a:r>
              <a:rPr lang="af-ZA" i="1" dirty="0"/>
              <a:t>julle sal wit word soos wol.”</a:t>
            </a:r>
            <a:r>
              <a:rPr lang="en-US" dirty="0"/>
              <a:t/>
            </a:r>
            <a:br>
              <a:rPr lang="en-US" dirty="0"/>
            </a:b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5:22</a:t>
            </a:r>
            <a:r>
              <a:rPr lang="af-ZA" i="1" dirty="0"/>
              <a:t>	</a:t>
            </a:r>
            <a:r>
              <a:rPr lang="af-ZA" i="1" dirty="0" smtClean="0"/>
              <a:t/>
            </a:r>
            <a:br>
              <a:rPr lang="af-ZA" i="1" dirty="0" smtClean="0"/>
            </a:br>
            <a:r>
              <a:rPr lang="af-ZA" i="1" dirty="0"/>
              <a:t/>
            </a:r>
            <a:br>
              <a:rPr lang="af-ZA" i="1" dirty="0"/>
            </a:br>
            <a:r>
              <a:rPr lang="af-ZA" i="1" dirty="0" smtClean="0"/>
              <a:t>“</a:t>
            </a:r>
            <a:r>
              <a:rPr lang="af-ZA" i="1" dirty="0"/>
              <a:t>Self veroordeel die Vader niemand nie, maar die oordeel het Hy geheel en al aan die Seun oorgelaat. Daarom moet almal die Seun eer net soos hulle die Vader eer. Wie nie die Seun eer nie, eer ook nie die Vader wat Hom gestuur het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Oordeel is altyd as gevolg van ongeloof!</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4:12</a:t>
            </a:r>
            <a:r>
              <a:rPr lang="af-ZA" i="1" dirty="0"/>
              <a:t>	</a:t>
            </a:r>
            <a:r>
              <a:rPr lang="af-ZA" i="1" dirty="0" smtClean="0"/>
              <a:t/>
            </a:r>
            <a:br>
              <a:rPr lang="af-ZA" i="1" dirty="0" smtClean="0"/>
            </a:br>
            <a:r>
              <a:rPr lang="af-ZA" i="1" dirty="0"/>
              <a:t/>
            </a:r>
            <a:br>
              <a:rPr lang="af-ZA" i="1" dirty="0"/>
            </a:br>
            <a:r>
              <a:rPr lang="af-ZA" i="1" dirty="0" smtClean="0"/>
              <a:t>“</a:t>
            </a:r>
            <a:r>
              <a:rPr lang="af-ZA" i="1" dirty="0"/>
              <a:t>Hý bring die verlossing en niemand anders nie. Daar is </a:t>
            </a:r>
            <a:r>
              <a:rPr lang="af-ZA" i="1" u="sng" dirty="0"/>
              <a:t>geen ander naam</a:t>
            </a:r>
            <a:r>
              <a:rPr lang="af-ZA" i="1" dirty="0"/>
              <a:t> op die aarde aan die mense gegee waardeur God wil dat ons verlos moet word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144</Words>
  <Application>Microsoft Office PowerPoint</Application>
  <PresentationFormat>On-screen Show (4:3)</PresentationFormat>
  <Paragraphs>17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Joh. 3:17-21  Niemand behalwe Jesus nie</vt:lpstr>
      <vt:lpstr>Slide 2</vt:lpstr>
      <vt:lpstr>Luk. 19:10   “Die Seun van die mens het immers gekom om te soek en te red wat verlore is.”</vt:lpstr>
      <vt:lpstr>Slide 4</vt:lpstr>
      <vt:lpstr>Joh. 5:22   “Self veroordeel die Vader niemand nie, maar die oordeel het Hy geheel en al aan die Seun oorgelaat. Daarom moet almal die Seun eer net soos hulle die Vader eer. Wie nie die Seun eer nie, eer ook nie die Vader wat Hom gestuur het nie.”</vt:lpstr>
      <vt:lpstr>Slide 6</vt:lpstr>
      <vt:lpstr>Oordeel is altyd as gevolg van ongeloof!</vt:lpstr>
      <vt:lpstr>Slide 8</vt:lpstr>
      <vt:lpstr>Hand. 4:12   “Hý bring die verlossing en niemand anders nie. Daar is geen ander naam op die aarde aan die mense gegee waardeur God wil dat ons verlos moet word nie.”</vt:lpstr>
      <vt:lpstr>Joh. 14:6   “Jesus het vir hom gesê: ‘Ek is die weg en die waarheid en die lewe. Niemand kom na die Vader toe behalwe deur My nie.’”</vt:lpstr>
      <vt:lpstr>Slide 11</vt:lpstr>
      <vt:lpstr>Geloof is nie iets intern nie, maar in 'n Persoon en Sy werk</vt:lpstr>
      <vt:lpstr>Hebr. 12:1-2  “Terwyl ons dan so 'n groot skare geloofsgetuies rondom ons het, laat ons elke las van ons afgooi, ook die sonde wat ons so maklik verstrik, en laat ons die wedloop wat vir ons voorlê, met volharding hardloop, die oog gevestig op Jesus, die Begin en Voleinder van die geloof.”</vt:lpstr>
      <vt:lpstr>Slide 14</vt:lpstr>
      <vt:lpstr>Rom. 7:18-19   “Ek weet immers dat die goeie nie in my woon nie, nie in my sondige aard nie. Daar is by my wel die wil om die goeie te doen, maar ek doen dit nie. Die goeie wat ek wil doen, doen ek nie, maar die slegte wat ek nie wil doen nie, dit doen ek.”</vt:lpstr>
      <vt:lpstr>Rom. 7:24   “Ek, ellendige mens! Wie sal my van hierdie doodsbestaan verlos? Aan God die dank! Hy doen dit deur Jesus Christus ons Here.”</vt:lpstr>
      <vt:lpstr>Niemand het nog ooit in Hom geglo todat hy die nood daarna gesien het nie!</vt:lpstr>
      <vt:lpstr>“Salvation by Christ is so disagreeable to our carnal  mind, so inconsistent with our love of  human merit, that we never would take Christ to be our all in all, if the Spirit did not convince us that we were nothing at all, and did not so compel us to lay hold on Christ.”       C.H. Spurgeon</vt:lpstr>
      <vt:lpstr>Slide 19</vt:lpstr>
      <vt:lpstr>“Faith is getting right out of yourself and getting into Christ”       C.H. Spurgeon</vt:lpstr>
      <vt:lpstr>Slide 21</vt:lpstr>
      <vt:lpstr>Matt. 7:21   “Nie elkeen wat vir My sê: ‘Here, Here,’ sal in die koninkryk van die hemel ingaan nie, maar net hy wat die wil doen van my Vader wat in die hemel is.”</vt:lpstr>
      <vt:lpstr>Joh. 14:15   “As julle My liefhet, sal julle my opdragte uitvoer.”</vt:lpstr>
      <vt:lpstr>Slide 24</vt:lpstr>
      <vt:lpstr>Rom. 8:1   “Daar is dus nou geen veroordeling vir dié wat in Christus Jesus is nie.”</vt:lpstr>
      <vt:lpstr>  Jes. 1:18   “Kom tog, laat ons die saak met mekaar uitmaak, sê die Here: Al was julle skarlakenrooi van sonde, julle sal wit word soos sneeu. Al was julle purperrooi, julle sal wit word soos wol.”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3:17-21  Niemand behalwe Jesus nie</dc:title>
  <dc:creator>Windows User</dc:creator>
  <cp:lastModifiedBy>Windows User</cp:lastModifiedBy>
  <cp:revision>1</cp:revision>
  <dcterms:created xsi:type="dcterms:W3CDTF">2021-04-14T06:53:35Z</dcterms:created>
  <dcterms:modified xsi:type="dcterms:W3CDTF">2021-04-14T07:00:59Z</dcterms:modified>
</cp:coreProperties>
</file>