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6" r:id="rId7"/>
    <p:sldId id="261" r:id="rId8"/>
    <p:sldId id="262" r:id="rId9"/>
    <p:sldId id="263" r:id="rId10"/>
    <p:sldId id="264" r:id="rId11"/>
    <p:sldId id="265"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001" autoAdjust="0"/>
    <p:restoredTop sz="94660"/>
  </p:normalViewPr>
  <p:slideViewPr>
    <p:cSldViewPr>
      <p:cViewPr varScale="1">
        <p:scale>
          <a:sx n="110" d="100"/>
          <a:sy n="110" d="100"/>
        </p:scale>
        <p:origin x="-211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66C64A4-A45A-42E7-86B2-7BCDC8E324B0}" type="datetimeFigureOut">
              <a:rPr lang="en-US" smtClean="0"/>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E7A767-0BE8-447C-8061-28121EE64E4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6C64A4-A45A-42E7-86B2-7BCDC8E324B0}" type="datetimeFigureOut">
              <a:rPr lang="en-US" smtClean="0"/>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E7A767-0BE8-447C-8061-28121EE64E4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6C64A4-A45A-42E7-86B2-7BCDC8E324B0}" type="datetimeFigureOut">
              <a:rPr lang="en-US" smtClean="0"/>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E7A767-0BE8-447C-8061-28121EE64E4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6C64A4-A45A-42E7-86B2-7BCDC8E324B0}" type="datetimeFigureOut">
              <a:rPr lang="en-US" smtClean="0"/>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E7A767-0BE8-447C-8061-28121EE64E4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6C64A4-A45A-42E7-86B2-7BCDC8E324B0}" type="datetimeFigureOut">
              <a:rPr lang="en-US" smtClean="0"/>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E7A767-0BE8-447C-8061-28121EE64E4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66C64A4-A45A-42E7-86B2-7BCDC8E324B0}" type="datetimeFigureOut">
              <a:rPr lang="en-US" smtClean="0"/>
              <a:t>4/23/2021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E7A767-0BE8-447C-8061-28121EE64E4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66C64A4-A45A-42E7-86B2-7BCDC8E324B0}" type="datetimeFigureOut">
              <a:rPr lang="en-US" smtClean="0"/>
              <a:t>4/23/2021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E7A767-0BE8-447C-8061-28121EE64E4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66C64A4-A45A-42E7-86B2-7BCDC8E324B0}" type="datetimeFigureOut">
              <a:rPr lang="en-US" smtClean="0"/>
              <a:t>4/23/2021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E7A767-0BE8-447C-8061-28121EE64E4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6C64A4-A45A-42E7-86B2-7BCDC8E324B0}" type="datetimeFigureOut">
              <a:rPr lang="en-US" smtClean="0"/>
              <a:t>4/23/2021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E7A767-0BE8-447C-8061-28121EE64E4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6C64A4-A45A-42E7-86B2-7BCDC8E324B0}" type="datetimeFigureOut">
              <a:rPr lang="en-US" smtClean="0"/>
              <a:t>4/23/2021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E7A767-0BE8-447C-8061-28121EE64E4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6C64A4-A45A-42E7-86B2-7BCDC8E324B0}" type="datetimeFigureOut">
              <a:rPr lang="en-US" smtClean="0"/>
              <a:t>4/23/2021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E7A767-0BE8-447C-8061-28121EE64E4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6C64A4-A45A-42E7-86B2-7BCDC8E324B0}" type="datetimeFigureOut">
              <a:rPr lang="en-US" smtClean="0"/>
              <a:t>4/23/2021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E7A767-0BE8-447C-8061-28121EE64E4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3:18</a:t>
            </a:r>
            <a:r>
              <a:rPr lang="af-ZA" b="1" dirty="0"/>
              <a:t/>
            </a:r>
            <a:br>
              <a:rPr lang="af-ZA" b="1" dirty="0"/>
            </a:br>
            <a:r>
              <a:rPr lang="af-ZA" b="1" dirty="0" smtClean="0"/>
              <a:t/>
            </a:r>
            <a:br>
              <a:rPr lang="af-ZA" b="1" dirty="0" smtClean="0"/>
            </a:br>
            <a:r>
              <a:rPr lang="af-ZA" b="1" dirty="0" smtClean="0"/>
              <a:t>Nie </a:t>
            </a:r>
            <a:r>
              <a:rPr lang="af-ZA" b="1" dirty="0"/>
              <a:t>veroordeel nie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 Joh. 3:7-9</a:t>
            </a:r>
            <a:r>
              <a:rPr lang="af-ZA" i="1" dirty="0">
                <a:solidFill>
                  <a:srgbClr val="00B050"/>
                </a:solidFill>
              </a:rPr>
              <a:t>	</a:t>
            </a:r>
            <a:r>
              <a:rPr lang="af-ZA" i="1" dirty="0" smtClean="0"/>
              <a:t/>
            </a:r>
            <a:br>
              <a:rPr lang="af-ZA" i="1" dirty="0" smtClean="0"/>
            </a:br>
            <a:r>
              <a:rPr lang="af-ZA" i="1" dirty="0" smtClean="0"/>
              <a:t>“</a:t>
            </a:r>
            <a:r>
              <a:rPr lang="af-ZA" i="1" dirty="0"/>
              <a:t>Liewe kinders, moenie dat iemand julle mislei nie: wie regverdig lewe, is regverdig soos Hy regverdig is; wie aanhou sonde doen, behoort aan die duiwel, want die duiwel hou van die begin af aan met sondig. En die Seun van God het juis gekom om die werk van die duiwel tot niet te maak.</a:t>
            </a:r>
            <a:br>
              <a:rPr lang="af-ZA" i="1" dirty="0"/>
            </a:b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Iemand wat 'n kind van God is, doen nie meer sonde nie, omdat die Gees van God in hom bly; en hy kan nie meer sondig nie, omdat hy uit God gebore is.”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8:1</a:t>
            </a:r>
            <a:r>
              <a:rPr lang="af-ZA" i="1" dirty="0" smtClean="0"/>
              <a:t/>
            </a:r>
            <a:br>
              <a:rPr lang="af-ZA" i="1" dirty="0" smtClean="0"/>
            </a:br>
            <a:r>
              <a:rPr lang="af-ZA" i="1" dirty="0"/>
              <a:t/>
            </a:r>
            <a:br>
              <a:rPr lang="af-ZA" i="1" dirty="0"/>
            </a:br>
            <a:r>
              <a:rPr lang="af-ZA" i="1" dirty="0" smtClean="0"/>
              <a:t>“</a:t>
            </a:r>
            <a:r>
              <a:rPr lang="af-ZA" i="1" dirty="0"/>
              <a:t>Daar is dus nou geen veroordeling vir dié wat in Christus Jesus is nie.”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12:6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Here tug hom wat Hy liefhet</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Vryspraak staan nie op die kwantiteit van jou geloof nie, maar op die realiteit daarvan</a:t>
            </a:r>
            <a:r>
              <a:rPr lang="en-US" dirty="0"/>
              <a:t/>
            </a: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Rom. </a:t>
            </a:r>
            <a:r>
              <a:rPr lang="af-ZA" b="1" dirty="0" smtClean="0">
                <a:solidFill>
                  <a:srgbClr val="00B050"/>
                </a:solidFill>
              </a:rPr>
              <a:t>12:10-12</a:t>
            </a:r>
            <a:r>
              <a:rPr lang="af-ZA" i="1" dirty="0">
                <a:solidFill>
                  <a:srgbClr val="00B050"/>
                </a:solidFill>
              </a:rPr>
              <a:t>	</a:t>
            </a:r>
            <a:r>
              <a:rPr lang="af-ZA" i="1" dirty="0" smtClean="0"/>
              <a:t/>
            </a:r>
            <a:br>
              <a:rPr lang="af-ZA" i="1" dirty="0" smtClean="0"/>
            </a:br>
            <a:r>
              <a:rPr lang="af-ZA" i="1" dirty="0" smtClean="0"/>
              <a:t>“</a:t>
            </a:r>
            <a:r>
              <a:rPr lang="af-ZA" i="1" dirty="0"/>
              <a:t>Ons vaders het ons wel 'n kort tydjie na hulle goeddunke getug, maar Hy tug ons tot ons beswil sodat ons in sy heiligheid mag deel. Wanneer ons getug word, lyk die tug op daardie oomblik nie na iets om oor bly te wees nie, maar om oor te huil. Later lewer dit egter vir dié wat daardeur gevorm is, 'n goeie vrug: vrede omdat hulle gehoorsaam is aan die wil van God</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70</Words>
  <Application>Microsoft Office PowerPoint</Application>
  <PresentationFormat>On-screen Show (4:3)</PresentationFormat>
  <Paragraphs>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Joh. 3:18  Nie veroordeel nie</vt:lpstr>
      <vt:lpstr>Slide 2</vt:lpstr>
      <vt:lpstr>Rom. 8:1  “Daar is dus nou geen veroordeling vir dié wat in Christus Jesus is nie.”</vt:lpstr>
      <vt:lpstr>Slide 4</vt:lpstr>
      <vt:lpstr>Hebr. 12:6   “die Here tug hom wat Hy liefhet,”</vt:lpstr>
      <vt:lpstr>Vryspraak staan nie op die kwantiteit van jou geloof nie, maar op die realiteit daarvan </vt:lpstr>
      <vt:lpstr>Slide 7</vt:lpstr>
      <vt:lpstr>Rom. 12:10-12  “Ons vaders het ons wel 'n kort tydjie na hulle goeddunke getug, maar Hy tug ons tot ons beswil sodat ons in sy heiligheid mag deel. Wanneer ons getug word, lyk die tug op daardie oomblik nie na iets om oor bly te wees nie, maar om oor te huil. Later lewer dit egter vir dié wat daardeur gevorm is, 'n goeie vrug: vrede omdat hulle gehoorsaam is aan die wil van God.”</vt:lpstr>
      <vt:lpstr>Slide 9</vt:lpstr>
      <vt:lpstr>I Joh. 3:7-9  “Liewe kinders, moenie dat iemand julle mislei nie: wie regverdig lewe, is regverdig soos Hy regverdig is; wie aanhou sonde doen, behoort aan die duiwel, want die duiwel hou van die begin af aan met sondig. En die Seun van God het juis gekom om die werk van die duiwel tot niet te maak. </vt:lpstr>
      <vt:lpstr>Iemand wat 'n kind van God is, doen nie meer sonde nie, omdat die Gees van God in hom bly; en hy kan nie meer sondig nie, omdat hy uit God gebore is.”</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3:18  Nie veroordeel nie</dc:title>
  <dc:creator>Windows User</dc:creator>
  <cp:lastModifiedBy>Windows User</cp:lastModifiedBy>
  <cp:revision>2</cp:revision>
  <dcterms:created xsi:type="dcterms:W3CDTF">2021-04-23T06:48:32Z</dcterms:created>
  <dcterms:modified xsi:type="dcterms:W3CDTF">2021-04-23T06:51:29Z</dcterms:modified>
</cp:coreProperties>
</file>