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538" autoAdjust="0"/>
    <p:restoredTop sz="94660"/>
  </p:normalViewPr>
  <p:slideViewPr>
    <p:cSldViewPr>
      <p:cViewPr varScale="1">
        <p:scale>
          <a:sx n="110" d="100"/>
          <a:sy n="110" d="100"/>
        </p:scale>
        <p:origin x="-21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F8FE70-1230-465B-AA23-37749FDC5187}"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8FE70-1230-465B-AA23-37749FDC5187}"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8FE70-1230-465B-AA23-37749FDC5187}"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8FE70-1230-465B-AA23-37749FDC5187}"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F8FE70-1230-465B-AA23-37749FDC5187}"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F8FE70-1230-465B-AA23-37749FDC5187}" type="datetimeFigureOut">
              <a:rPr lang="en-US" smtClean="0"/>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F8FE70-1230-465B-AA23-37749FDC5187}" type="datetimeFigureOut">
              <a:rPr lang="en-US" smtClean="0"/>
              <a:t>4/29/2021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F8FE70-1230-465B-AA23-37749FDC5187}" type="datetimeFigureOut">
              <a:rPr lang="en-US" smtClean="0"/>
              <a:t>4/29/2021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8FE70-1230-465B-AA23-37749FDC5187}" type="datetimeFigureOut">
              <a:rPr lang="en-US" smtClean="0"/>
              <a:t>4/29/2021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8FE70-1230-465B-AA23-37749FDC5187}" type="datetimeFigureOut">
              <a:rPr lang="en-US" smtClean="0"/>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8FE70-1230-465B-AA23-37749FDC5187}" type="datetimeFigureOut">
              <a:rPr lang="en-US" smtClean="0"/>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586B6-AEA8-4490-B568-78980D244EE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8FE70-1230-465B-AA23-37749FDC5187}" type="datetimeFigureOut">
              <a:rPr lang="en-US" smtClean="0"/>
              <a:t>4/29/2021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586B6-AEA8-4490-B568-78980D244EE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3:22-36</a:t>
            </a:r>
            <a:r>
              <a:rPr lang="af-ZA" b="1" dirty="0" smtClean="0"/>
              <a:t/>
            </a:r>
            <a:br>
              <a:rPr lang="af-ZA" b="1" dirty="0" smtClean="0"/>
            </a:br>
            <a:r>
              <a:rPr lang="af-ZA" b="1" dirty="0" smtClean="0"/>
              <a:t/>
            </a:r>
            <a:br>
              <a:rPr lang="af-ZA" b="1" dirty="0" smtClean="0"/>
            </a:br>
            <a:r>
              <a:rPr lang="af-ZA" b="1" dirty="0" smtClean="0"/>
              <a:t>Die </a:t>
            </a:r>
            <a:r>
              <a:rPr lang="af-ZA" b="1" dirty="0"/>
              <a:t>toestand van die ongelowige</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Matt. 7:21-23</a:t>
            </a:r>
            <a:r>
              <a:rPr lang="af-ZA" i="1" dirty="0"/>
              <a:t>	</a:t>
            </a:r>
            <a:r>
              <a:rPr lang="af-ZA" i="1" dirty="0" smtClean="0"/>
              <a:t>“</a:t>
            </a:r>
            <a:r>
              <a:rPr lang="af-ZA" i="1" dirty="0"/>
              <a:t>Nie 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 Dan sal Ek openlik vir hulle sê: Ek het julle nooit geken nie. Gaan weg van My af, julle wat die wet van God oortree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12:1</a:t>
            </a:r>
            <a:r>
              <a:rPr lang="af-ZA" i="1" dirty="0" smtClean="0"/>
              <a:t/>
            </a:r>
            <a:br>
              <a:rPr lang="af-ZA" i="1" dirty="0" smtClean="0"/>
            </a:br>
            <a:r>
              <a:rPr lang="af-ZA" i="1" dirty="0"/>
              <a:t/>
            </a:r>
            <a:br>
              <a:rPr lang="af-ZA" i="1" dirty="0"/>
            </a:br>
            <a:r>
              <a:rPr lang="af-ZA" i="1" dirty="0" smtClean="0"/>
              <a:t>“</a:t>
            </a:r>
            <a:r>
              <a:rPr lang="af-ZA" i="1" dirty="0"/>
              <a:t>Gee julleself aan God as lewende en heilige offers wat vir Hom aanneemlik is. Dit is die wesenlike van die godsdiens wat julle moet beoefen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bly alleen 'n verskriklike verwagting oor van oordeel en 'n gloeiende vuur wat die teenstanders van God sal verteer</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12:31</a:t>
            </a:r>
            <a:r>
              <a:rPr lang="af-ZA" i="1" dirty="0"/>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12:29-30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Laat ons God dankbaar dien met eerbied en ontsag, soos Hy dit wil, want ons God is 'n verterende vuur</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6:9	</a:t>
            </a:r>
            <a:r>
              <a:rPr lang="af-ZA" i="1" dirty="0"/>
              <a:t>	</a:t>
            </a:r>
            <a:r>
              <a:rPr lang="af-ZA" i="1" dirty="0" smtClean="0"/>
              <a:t/>
            </a:r>
            <a:br>
              <a:rPr lang="af-ZA" i="1" dirty="0" smtClean="0"/>
            </a:br>
            <a:r>
              <a:rPr lang="af-ZA" i="1" dirty="0"/>
              <a:t/>
            </a:r>
            <a:br>
              <a:rPr lang="af-ZA" i="1" dirty="0"/>
            </a:br>
            <a:r>
              <a:rPr lang="af-ZA" i="1" dirty="0" smtClean="0"/>
              <a:t>“</a:t>
            </a:r>
            <a:r>
              <a:rPr lang="af-ZA" i="1" dirty="0"/>
              <a:t>Laat ons dan nie moeg word om goed te doen nie, want as ons nie verslap nie, sal ons op die bestemde tyd ook die oes insamel</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Daarmee bedoel ek dat een sê: “Ek is vir Paulus;” een: “Ek is vir Apollos;” een: “Ek is vir Sefas;” en een: “Ek is vir Christus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Christus het my immers nie gestuur om te doop nie, maar om die evangelie te verkondig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3:8</a:t>
            </a:r>
            <a:r>
              <a:rPr lang="af-ZA" i="1" dirty="0" smtClean="0"/>
              <a:t/>
            </a:r>
            <a:br>
              <a:rPr lang="af-ZA" i="1" dirty="0" smtClean="0"/>
            </a:br>
            <a:r>
              <a:rPr lang="af-ZA" i="1" dirty="0"/>
              <a:t/>
            </a:r>
            <a:br>
              <a:rPr lang="af-ZA" i="1" dirty="0"/>
            </a:br>
            <a:r>
              <a:rPr lang="af-ZA" i="1" dirty="0" smtClean="0"/>
              <a:t>“</a:t>
            </a:r>
            <a:r>
              <a:rPr lang="af-ZA" i="1" dirty="0"/>
              <a:t>Hoewel ek die geringste van al die gelowiges is, het Hy aan my hierdie voorreg gegee om aan die heidennasies die evangelie van die onpeilbare rykdom van Christus te verkondig.”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‘decrease’ is, we take it, to be less occupied with ourselves. The more I am occupied with Christ, the less shall I be occupied with myself. Humility is not the product of direct cultivation, rather it is a by-product. The more I try to humble, the less shall I attain unto humility.”</a:t>
            </a:r>
            <a:r>
              <a:rPr lang="en-US" dirty="0"/>
              <a:t/>
            </a:r>
            <a:br>
              <a:rPr lang="en-US" dirty="0"/>
            </a:br>
            <a:r>
              <a:rPr lang="en-US" dirty="0" smtClean="0"/>
              <a:t/>
            </a:r>
            <a:br>
              <a:rPr lang="en-US" dirty="0" smtClean="0"/>
            </a:br>
            <a:r>
              <a:rPr lang="en-US"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97</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Joh. 3:22-36  Die toestand van die ongelowige </vt:lpstr>
      <vt:lpstr>Slide 2</vt:lpstr>
      <vt:lpstr>Gal. 6:9    “Laat ons dan nie moeg word om goed te doen nie, want as ons nie verslap nie, sal ons op die bestemde tyd ook die oes insamel.”</vt:lpstr>
      <vt:lpstr>Slide 4</vt:lpstr>
      <vt:lpstr>I Kor. 1:12   “Daarmee bedoel ek dat een sê: “Ek is vir Paulus;” een: “Ek is vir Apollos;” een: “Ek is vir Sefas;” en een: “Ek is vir Christus.”</vt:lpstr>
      <vt:lpstr>I Kor. 1:17   “Christus het my immers nie gestuur om te doop nie, maar om die evangelie te verkondig...”</vt:lpstr>
      <vt:lpstr>Ef. 3:8  “Hoewel ek die geringste van al die gelowiges is, het Hy aan my hierdie voorreg gegee om aan die heidennasies die evangelie van die onpeilbare rykdom van Christus te verkondig.”</vt:lpstr>
      <vt:lpstr>Slide 8</vt:lpstr>
      <vt:lpstr>“To ‘decrease’ is, we take it, to be less occupied with ourselves. The more I am occupied with Christ, the less shall I be occupied with myself. Humility is not the product of direct cultivation, rather it is a by-product. The more I try to humble, the less shall I attain unto humility.”        A.W. Pink</vt:lpstr>
      <vt:lpstr>Slide 10</vt:lpstr>
      <vt:lpstr>Matt. 7:21-23 “Nie 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 Dan sal Ek openlik vir hulle sê: Ek het julle nooit geken nie. Gaan weg van My af, julle wat die wet van God oortree.”</vt:lpstr>
      <vt:lpstr>Slide 12</vt:lpstr>
      <vt:lpstr>Rom. 12:1  “Gee julleself aan God as lewende en heilige offers wat vir Hom aanneemlik is. Dit is die wesenlike van die godsdiens wat julle moet beoefen.”</vt:lpstr>
      <vt:lpstr>Slide 14</vt:lpstr>
      <vt:lpstr>Rom. 12:27   “Daar bly alleen 'n verskriklike verwagting oor van oordeel en 'n gloeiende vuur wat die teenstanders van God sal verteer.”</vt:lpstr>
      <vt:lpstr>Rom. 12:31   “Dit is verskriklik om in die hande van die lewende God te val.”</vt:lpstr>
      <vt:lpstr>Hebr. 12:29-30   “Laat ons God dankbaar dien met eerbied en ontsag, soos Hy dit wil, want ons God is 'n verterende vuur.”</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3:22-36  Die toestand van die ongelowige </dc:title>
  <dc:creator>Windows User</dc:creator>
  <cp:lastModifiedBy>Windows User</cp:lastModifiedBy>
  <cp:revision>1</cp:revision>
  <dcterms:created xsi:type="dcterms:W3CDTF">2021-04-29T06:53:51Z</dcterms:created>
  <dcterms:modified xsi:type="dcterms:W3CDTF">2021-04-29T06:58:18Z</dcterms:modified>
</cp:coreProperties>
</file>