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1"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576" autoAdjust="0"/>
    <p:restoredTop sz="94660"/>
  </p:normalViewPr>
  <p:slideViewPr>
    <p:cSldViewPr>
      <p:cViewPr varScale="1">
        <p:scale>
          <a:sx n="110" d="100"/>
          <a:sy n="110" d="100"/>
        </p:scale>
        <p:origin x="-207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64598D-80CB-4C02-807C-579C22EF76E6}" type="datetimeFigureOut">
              <a:rPr lang="en-US" smtClean="0"/>
              <a:t>5/7/2021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8AC35-9742-4C04-824A-03FA4F712AC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64598D-80CB-4C02-807C-579C22EF76E6}" type="datetimeFigureOut">
              <a:rPr lang="en-US" smtClean="0"/>
              <a:t>5/7/2021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8AC35-9742-4C04-824A-03FA4F712AC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64598D-80CB-4C02-807C-579C22EF76E6}" type="datetimeFigureOut">
              <a:rPr lang="en-US" smtClean="0"/>
              <a:t>5/7/2021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8AC35-9742-4C04-824A-03FA4F712AC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64598D-80CB-4C02-807C-579C22EF76E6}" type="datetimeFigureOut">
              <a:rPr lang="en-US" smtClean="0"/>
              <a:t>5/7/2021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8AC35-9742-4C04-824A-03FA4F712AC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64598D-80CB-4C02-807C-579C22EF76E6}" type="datetimeFigureOut">
              <a:rPr lang="en-US" smtClean="0"/>
              <a:t>5/7/2021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8AC35-9742-4C04-824A-03FA4F712AC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64598D-80CB-4C02-807C-579C22EF76E6}" type="datetimeFigureOut">
              <a:rPr lang="en-US" smtClean="0"/>
              <a:t>5/7/2021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A8AC35-9742-4C04-824A-03FA4F712AC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64598D-80CB-4C02-807C-579C22EF76E6}" type="datetimeFigureOut">
              <a:rPr lang="en-US" smtClean="0"/>
              <a:t>5/7/2021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A8AC35-9742-4C04-824A-03FA4F712AC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64598D-80CB-4C02-807C-579C22EF76E6}" type="datetimeFigureOut">
              <a:rPr lang="en-US" smtClean="0"/>
              <a:t>5/7/2021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A8AC35-9742-4C04-824A-03FA4F712AC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64598D-80CB-4C02-807C-579C22EF76E6}" type="datetimeFigureOut">
              <a:rPr lang="en-US" smtClean="0"/>
              <a:t>5/7/2021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A8AC35-9742-4C04-824A-03FA4F712AC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64598D-80CB-4C02-807C-579C22EF76E6}" type="datetimeFigureOut">
              <a:rPr lang="en-US" smtClean="0"/>
              <a:t>5/7/2021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A8AC35-9742-4C04-824A-03FA4F712AC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64598D-80CB-4C02-807C-579C22EF76E6}" type="datetimeFigureOut">
              <a:rPr lang="en-US" smtClean="0"/>
              <a:t>5/7/2021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A8AC35-9742-4C04-824A-03FA4F712AC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64598D-80CB-4C02-807C-579C22EF76E6}" type="datetimeFigureOut">
              <a:rPr lang="en-US" smtClean="0"/>
              <a:t>5/7/2021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A8AC35-9742-4C04-824A-03FA4F712AC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4:1-14</a:t>
            </a:r>
            <a:r>
              <a:rPr lang="af-ZA" b="1" dirty="0" smtClean="0"/>
              <a:t/>
            </a:r>
            <a:br>
              <a:rPr lang="af-ZA" b="1" dirty="0" smtClean="0"/>
            </a:br>
            <a:r>
              <a:rPr lang="af-ZA" b="1" dirty="0"/>
              <a:t/>
            </a:r>
            <a:br>
              <a:rPr lang="af-ZA" b="1" dirty="0"/>
            </a:br>
            <a:r>
              <a:rPr lang="af-ZA" b="1" dirty="0" smtClean="0"/>
              <a:t>'n </a:t>
            </a:r>
            <a:r>
              <a:rPr lang="af-ZA" b="1" dirty="0"/>
              <a:t>Goddelike </a:t>
            </a:r>
            <a:r>
              <a:rPr lang="af-ZA" b="1" dirty="0" smtClean="0"/>
              <a:t>afspraak</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28:19	</a:t>
            </a:r>
            <a:r>
              <a:rPr lang="af-ZA" b="1" dirty="0" smtClean="0"/>
              <a:t/>
            </a:r>
            <a:br>
              <a:rPr lang="af-ZA" b="1" dirty="0" smtClean="0"/>
            </a:br>
            <a:r>
              <a:rPr lang="af-ZA" b="1" dirty="0"/>
              <a:t/>
            </a:r>
            <a:br>
              <a:rPr lang="af-ZA" b="1" dirty="0"/>
            </a:br>
            <a:r>
              <a:rPr lang="af-ZA" i="1" dirty="0" smtClean="0"/>
              <a:t>“</a:t>
            </a:r>
            <a:r>
              <a:rPr lang="af-ZA" i="1" dirty="0"/>
              <a:t>Gaan dan na al die nasies toe en maak die mense my dissipels: doop hulle in die Naam van die Vader en die Seun en die Heilige Gees, en leer hulle om alles te onderhou wat Ek julle beveel het.”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t>Identifiseer oopdeure en geleenthede</a:t>
            </a:r>
            <a:r>
              <a:rPr lang="af-ZA" u="sng" dirty="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3:15</a:t>
            </a:r>
            <a:r>
              <a:rPr lang="af-ZA" dirty="0"/>
              <a:t>	</a:t>
            </a:r>
            <a:r>
              <a:rPr lang="af-ZA" dirty="0" smtClean="0"/>
              <a:t/>
            </a:r>
            <a:br>
              <a:rPr lang="af-ZA" dirty="0" smtClean="0"/>
            </a:br>
            <a:r>
              <a:rPr lang="af-ZA" dirty="0"/>
              <a:t/>
            </a:r>
            <a:br>
              <a:rPr lang="af-ZA" dirty="0"/>
            </a:br>
            <a:r>
              <a:rPr lang="af-ZA" dirty="0" smtClean="0"/>
              <a:t>“</a:t>
            </a:r>
            <a:r>
              <a:rPr lang="af-ZA" i="1" dirty="0"/>
              <a:t>Wees altyd gereed om 'n antwoord te gee aan elkeen wat van julle van julle 'n verduideliking eis oor die hoop wat in julle lewe</a:t>
            </a:r>
            <a:r>
              <a:rPr lang="af-ZA" dirty="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5:16</a:t>
            </a:r>
            <a:r>
              <a:rPr lang="af-ZA" dirty="0">
                <a:solidFill>
                  <a:srgbClr val="00B050"/>
                </a:solidFill>
              </a:rPr>
              <a:t>	</a:t>
            </a:r>
            <a:r>
              <a:rPr lang="af-ZA" dirty="0" smtClean="0"/>
              <a:t/>
            </a:r>
            <a:br>
              <a:rPr lang="af-ZA" dirty="0" smtClean="0"/>
            </a:br>
            <a:r>
              <a:rPr lang="af-ZA" dirty="0"/>
              <a:t/>
            </a:r>
            <a:br>
              <a:rPr lang="af-ZA" dirty="0"/>
            </a:br>
            <a:r>
              <a:rPr lang="af-ZA" dirty="0" smtClean="0"/>
              <a:t>“</a:t>
            </a:r>
            <a:r>
              <a:rPr lang="af-ZA" i="1" dirty="0"/>
              <a:t>Maar doen dit met beskeidenheid en met eerbied vir God, Sorg dat julle gewete skoon bly, sodat dié wat oor julle goeie lewenswandel in Christus belaster,, daaroor skaam kan kry dat hulle van julle kwaad gepraat het</a:t>
            </a:r>
            <a:r>
              <a:rPr lang="af-ZA"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2:20</a:t>
            </a:r>
            <a:r>
              <a:rPr lang="af-ZA" dirty="0">
                <a:solidFill>
                  <a:srgbClr val="00B050"/>
                </a:solidFill>
              </a:rPr>
              <a:t>	</a:t>
            </a:r>
            <a:r>
              <a:rPr lang="af-ZA" dirty="0" smtClean="0"/>
              <a:t/>
            </a:r>
            <a:br>
              <a:rPr lang="af-ZA" dirty="0" smtClean="0"/>
            </a:br>
            <a:r>
              <a:rPr lang="af-ZA" dirty="0"/>
              <a:t/>
            </a:r>
            <a:br>
              <a:rPr lang="af-ZA" dirty="0"/>
            </a:br>
            <a:r>
              <a:rPr lang="af-ZA" dirty="0" smtClean="0"/>
              <a:t>“</a:t>
            </a:r>
            <a:r>
              <a:rPr lang="af-ZA" i="1" dirty="0"/>
              <a:t>ek is saam met Christus gekruisig, en nou is dit nie meer ek wat lewe nie, maar Christus wat in my lewe. Die lewe wat ek nog hier lewe, leef ek in die geloof in die Seun van God wat sy liefde vir my bewys het deur sy lewe vir my af te lê</a:t>
            </a:r>
            <a:r>
              <a:rPr lang="af-ZA"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pic>
        <p:nvPicPr>
          <p:cNvPr id="5" name="Picture 4" descr="Kerngroep"/>
          <p:cNvPicPr/>
          <p:nvPr/>
        </p:nvPicPr>
        <p:blipFill>
          <a:blip r:embed="rId2">
            <a:lum bright="18000" contrast="60000"/>
          </a:blip>
          <a:srcRect/>
          <a:stretch>
            <a:fillRect/>
          </a:stretch>
        </p:blipFill>
        <p:spPr bwMode="auto">
          <a:xfrm>
            <a:off x="857224" y="285728"/>
            <a:ext cx="7429552" cy="6357982"/>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a:t>
            </a:r>
            <a:r>
              <a:rPr lang="af-ZA" b="1" dirty="0" smtClean="0">
                <a:solidFill>
                  <a:srgbClr val="00B050"/>
                </a:solidFill>
              </a:rPr>
              <a:t>12:3</a:t>
            </a:r>
            <a:r>
              <a:rPr lang="af-ZA" dirty="0" smtClean="0"/>
              <a:t/>
            </a:r>
            <a:br>
              <a:rPr lang="af-ZA" dirty="0" smtClean="0"/>
            </a:br>
            <a:r>
              <a:rPr lang="af-ZA" dirty="0"/>
              <a:t/>
            </a:r>
            <a:br>
              <a:rPr lang="af-ZA" dirty="0"/>
            </a:br>
            <a:r>
              <a:rPr lang="af-ZA" i="1" dirty="0" smtClean="0"/>
              <a:t>“</a:t>
            </a:r>
            <a:r>
              <a:rPr lang="af-ZA" i="1" dirty="0"/>
              <a:t>In jou sal al die volke van die aarde geseën wees.”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We shall never appreciate the Gospel until we go back to the basic truth of predestination. Which puts God first, which makes the choice His before ours, and which, in due time, brings His grace to bear upon us with invincible power</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A.W. Pink </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5:19</a:t>
            </a:r>
            <a:r>
              <a:rPr lang="af-ZA" i="1" dirty="0"/>
              <a:t>	</a:t>
            </a:r>
            <a:r>
              <a:rPr lang="af-ZA" i="1" dirty="0" smtClean="0"/>
              <a:t/>
            </a:r>
            <a:br>
              <a:rPr lang="af-ZA" i="1" dirty="0" smtClean="0"/>
            </a:br>
            <a:r>
              <a:rPr lang="af-ZA" i="1" dirty="0"/>
              <a:t/>
            </a:r>
            <a:br>
              <a:rPr lang="af-ZA" i="1" dirty="0"/>
            </a:br>
            <a:r>
              <a:rPr lang="af-ZA" i="1" dirty="0" smtClean="0"/>
              <a:t>“</a:t>
            </a:r>
            <a:r>
              <a:rPr lang="af-ZA" i="1" dirty="0"/>
              <a:t>Toe het Hy Hom verweer en vir hulle gesê: “Dít verseker Ek julle: Die Seun kan niks uit sy eie doen nie. Hy doen maar net wat Hy die Vader sien doen; wat die Vader ook al doen, doen die Seun ook net so</a:t>
            </a:r>
            <a:r>
              <a:rPr lang="af-ZA" i="1" dirty="0" smtClean="0"/>
              <a:t>.</a:t>
            </a:r>
            <a:r>
              <a:rPr lang="en-US"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9:10</a:t>
            </a:r>
            <a:r>
              <a:rPr lang="af-ZA" i="1" dirty="0"/>
              <a:t>	</a:t>
            </a:r>
            <a:r>
              <a:rPr lang="af-ZA" i="1" dirty="0" smtClean="0"/>
              <a:t/>
            </a:r>
            <a:br>
              <a:rPr lang="af-ZA" i="1" dirty="0" smtClean="0"/>
            </a:br>
            <a:r>
              <a:rPr lang="af-ZA" i="1" dirty="0"/>
              <a:t/>
            </a:r>
            <a:br>
              <a:rPr lang="af-ZA" i="1" dirty="0"/>
            </a:br>
            <a:r>
              <a:rPr lang="af-ZA" i="1" dirty="0" smtClean="0"/>
              <a:t>“</a:t>
            </a:r>
            <a:r>
              <a:rPr lang="af-ZA" i="1" dirty="0"/>
              <a:t>Die Seun van die mens het immers gekom om te soek en te red wat verlore is</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19:26	</a:t>
            </a:r>
            <a:r>
              <a:rPr lang="af-ZA" b="1" dirty="0" smtClean="0"/>
              <a:t/>
            </a:r>
            <a:br>
              <a:rPr lang="af-ZA" b="1" dirty="0" smtClean="0"/>
            </a:br>
            <a:r>
              <a:rPr lang="af-ZA" b="1" dirty="0"/>
              <a:t/>
            </a:r>
            <a:br>
              <a:rPr lang="af-ZA" b="1" dirty="0"/>
            </a:br>
            <a:r>
              <a:rPr lang="af-ZA" i="1" dirty="0" smtClean="0"/>
              <a:t>“</a:t>
            </a:r>
            <a:r>
              <a:rPr lang="af-ZA" i="1" dirty="0"/>
              <a:t>Jesus het reguit na hulle gekyk en gesê: “Vir mense is dit onmoontlik, maar vir God is alles moontlik</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83</Words>
  <Application>Microsoft Office PowerPoint</Application>
  <PresentationFormat>On-screen Show (4:3)</PresentationFormat>
  <Paragraphs>11</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Joh. 4:1-14  'n Goddelike afspraak</vt:lpstr>
      <vt:lpstr>Slide 2</vt:lpstr>
      <vt:lpstr>Gen. 12:3  “In jou sal al die volke van die aarde geseën wees.”</vt:lpstr>
      <vt:lpstr>Slide 4</vt:lpstr>
      <vt:lpstr>“We shall never appreciate the Gospel until we go back to the basic truth of predestination. Which puts God first, which makes the choice His before ours, and which, in due time, brings His grace to bear upon us with invincible power.”       A.W. Pink </vt:lpstr>
      <vt:lpstr>Joh. 5:19   “Toe het Hy Hom verweer en vir hulle gesê: “Dít verseker Ek julle: Die Seun kan niks uit sy eie doen nie. Hy doen maar net wat Hy die Vader sien doen; wat die Vader ook al doen, doen die Seun ook net so.”</vt:lpstr>
      <vt:lpstr>Luk. 9:10   “Die Seun van die mens het immers gekom om te soek en te red wat verlore is.”</vt:lpstr>
      <vt:lpstr>Slide 8</vt:lpstr>
      <vt:lpstr>Matt. 19:26   “Jesus het reguit na hulle gekyk en gesê: “Vir mense is dit onmoontlik, maar vir God is alles moontlik.”</vt:lpstr>
      <vt:lpstr>Matt. 28:19   “Gaan dan na al die nasies toe en maak die mense my dissipels: doop hulle in die Naam van die Vader en die Seun en die Heilige Gees, en leer hulle om alles te onderhou wat Ek julle beveel het.”</vt:lpstr>
      <vt:lpstr>Slide 11</vt:lpstr>
      <vt:lpstr>Identifiseer oopdeure en geleenthede.</vt:lpstr>
      <vt:lpstr>I Pet. 3:15   “Wees altyd gereed om 'n antwoord te gee aan elkeen wat van julle van julle 'n verduideliking eis oor die hoop wat in julle lewe”</vt:lpstr>
      <vt:lpstr>I Pet. 5:16   “Maar doen dit met beskeidenheid en met eerbied vir God, Sorg dat julle gewete skoon bly, sodat dié wat oor julle goeie lewenswandel in Christus belaster,, daaroor skaam kan kry dat hulle van julle kwaad gepraat het”.</vt:lpstr>
      <vt:lpstr>Slide 15</vt:lpstr>
      <vt:lpstr>Gal. 2:20   “ek is saam met Christus gekruisig, en nou is dit nie meer ek wat lewe nie, maar Christus wat in my lewe. Die lewe wat ek nog hier lewe, leef ek in die geloof in die Seun van God wat sy liefde vir my bewys het deur sy lewe vir my af te lê”.</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4:1-14  'n Goddelike afspraak</dc:title>
  <dc:creator>Windows User</dc:creator>
  <cp:lastModifiedBy>Windows User</cp:lastModifiedBy>
  <cp:revision>1</cp:revision>
  <dcterms:created xsi:type="dcterms:W3CDTF">2021-05-07T06:38:26Z</dcterms:created>
  <dcterms:modified xsi:type="dcterms:W3CDTF">2021-05-07T06:44:18Z</dcterms:modified>
</cp:coreProperties>
</file>