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479" autoAdjust="0"/>
    <p:restoredTop sz="94660"/>
  </p:normalViewPr>
  <p:slideViewPr>
    <p:cSldViewPr>
      <p:cViewPr varScale="1">
        <p:scale>
          <a:sx n="110" d="100"/>
          <a:sy n="110" d="100"/>
        </p:scale>
        <p:origin x="-214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3A2BB4-4E46-440D-9BDB-3A3AA1F178E5}"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312A3-A11F-488F-8793-2E6F6BBC49C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3A2BB4-4E46-440D-9BDB-3A3AA1F178E5}"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312A3-A11F-488F-8793-2E6F6BBC49C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3A2BB4-4E46-440D-9BDB-3A3AA1F178E5}"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312A3-A11F-488F-8793-2E6F6BBC49C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3A2BB4-4E46-440D-9BDB-3A3AA1F178E5}"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312A3-A11F-488F-8793-2E6F6BBC49C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3A2BB4-4E46-440D-9BDB-3A3AA1F178E5}" type="datetimeFigureOut">
              <a:rPr lang="en-US" smtClean="0"/>
              <a:t>6/9/2021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5312A3-A11F-488F-8793-2E6F6BBC49C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3A2BB4-4E46-440D-9BDB-3A3AA1F178E5}"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5312A3-A11F-488F-8793-2E6F6BBC49C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3A2BB4-4E46-440D-9BDB-3A3AA1F178E5}" type="datetimeFigureOut">
              <a:rPr lang="en-US" smtClean="0"/>
              <a:t>6/9/2021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5312A3-A11F-488F-8793-2E6F6BBC49C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3A2BB4-4E46-440D-9BDB-3A3AA1F178E5}" type="datetimeFigureOut">
              <a:rPr lang="en-US" smtClean="0"/>
              <a:t>6/9/2021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5312A3-A11F-488F-8793-2E6F6BBC49C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3A2BB4-4E46-440D-9BDB-3A3AA1F178E5}" type="datetimeFigureOut">
              <a:rPr lang="en-US" smtClean="0"/>
              <a:t>6/9/2021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5312A3-A11F-488F-8793-2E6F6BBC49C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3A2BB4-4E46-440D-9BDB-3A3AA1F178E5}"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5312A3-A11F-488F-8793-2E6F6BBC49C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3A2BB4-4E46-440D-9BDB-3A3AA1F178E5}" type="datetimeFigureOut">
              <a:rPr lang="en-US" smtClean="0"/>
              <a:t>6/9/2021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5312A3-A11F-488F-8793-2E6F6BBC49C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3A2BB4-4E46-440D-9BDB-3A3AA1F178E5}" type="datetimeFigureOut">
              <a:rPr lang="en-US" smtClean="0"/>
              <a:t>6/9/2021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5312A3-A11F-488F-8793-2E6F6BBC49C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4:10-15</a:t>
            </a:r>
            <a:br>
              <a:rPr lang="af-ZA" b="1" u="sng" dirty="0" smtClean="0"/>
            </a:br>
            <a:r>
              <a:rPr lang="af-ZA" b="1" dirty="0"/>
              <a:t/>
            </a:r>
            <a:br>
              <a:rPr lang="af-ZA" b="1" dirty="0"/>
            </a:br>
            <a:r>
              <a:rPr lang="af-ZA" b="1" dirty="0" smtClean="0"/>
              <a:t>Lewende water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6:37</a:t>
            </a:r>
            <a:r>
              <a:rPr lang="af-ZA" i="1" dirty="0"/>
              <a:t>	</a:t>
            </a:r>
            <a:r>
              <a:rPr lang="af-ZA" i="1" dirty="0" smtClean="0"/>
              <a:t/>
            </a:r>
            <a:br>
              <a:rPr lang="af-ZA" i="1" dirty="0" smtClean="0"/>
            </a:br>
            <a:r>
              <a:rPr lang="af-ZA" i="1" dirty="0"/>
              <a:t/>
            </a:r>
            <a:br>
              <a:rPr lang="af-ZA" i="1" dirty="0"/>
            </a:br>
            <a:r>
              <a:rPr lang="af-ZA" i="1" dirty="0" smtClean="0"/>
              <a:t>“</a:t>
            </a:r>
            <a:r>
              <a:rPr lang="af-ZA" i="1" dirty="0"/>
              <a:t>Elkeen wat die Vader vir My gee, sal na My toe kom; en Ek sal hom wat na My toe kom, nooit verwerp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Sag. 3:3-4</a:t>
            </a:r>
            <a:r>
              <a:rPr lang="af-ZA" i="1" dirty="0"/>
              <a:t>	</a:t>
            </a:r>
            <a:r>
              <a:rPr lang="af-ZA" i="1" dirty="0" smtClean="0"/>
              <a:t/>
            </a:r>
            <a:br>
              <a:rPr lang="af-ZA" i="1" dirty="0" smtClean="0"/>
            </a:br>
            <a:r>
              <a:rPr lang="af-ZA" i="1" dirty="0"/>
              <a:t/>
            </a:r>
            <a:br>
              <a:rPr lang="af-ZA" i="1" dirty="0"/>
            </a:br>
            <a:r>
              <a:rPr lang="af-ZA" i="1" dirty="0" smtClean="0"/>
              <a:t>“</a:t>
            </a:r>
            <a:r>
              <a:rPr lang="af-ZA" i="1" dirty="0"/>
              <a:t>Jesua het klere aangehad wat liederlik bevuil was. Hy het daar voor die engel gestaan, en die engel het vir sy helpers gesê: “Trek uit dié liederlike vuil klere van hom.” Vir Jesua het hy gesê: “Ek het jou jou oortredings vergewe en Ek gaan vir jou skoon klere aantrek</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103:2	</a:t>
            </a:r>
            <a:r>
              <a:rPr lang="af-ZA" b="1" dirty="0" smtClean="0"/>
              <a:t/>
            </a:r>
            <a:br>
              <a:rPr lang="af-ZA" b="1" dirty="0" smtClean="0"/>
            </a:br>
            <a:r>
              <a:rPr lang="af-ZA" b="1" dirty="0"/>
              <a:t/>
            </a:r>
            <a:br>
              <a:rPr lang="af-ZA" b="1" dirty="0"/>
            </a:br>
            <a:r>
              <a:rPr lang="af-ZA" i="1" dirty="0" smtClean="0"/>
              <a:t>“</a:t>
            </a:r>
            <a:r>
              <a:rPr lang="af-ZA" i="1" dirty="0"/>
              <a:t>So ver as die ooste van die weste af is,</a:t>
            </a:r>
            <a:br>
              <a:rPr lang="af-ZA" i="1" dirty="0"/>
            </a:br>
            <a:r>
              <a:rPr lang="af-ZA" i="1" dirty="0"/>
              <a:t>so ver verwyder Hy ons oortredinge van ons af.”</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Eseg 36:26</a:t>
            </a:r>
            <a:r>
              <a:rPr lang="af-ZA" i="1" dirty="0"/>
              <a:t>	</a:t>
            </a:r>
            <a:r>
              <a:rPr lang="af-ZA" i="1" dirty="0" smtClean="0"/>
              <a:t/>
            </a:r>
            <a:br>
              <a:rPr lang="af-ZA" i="1" dirty="0" smtClean="0"/>
            </a:br>
            <a:r>
              <a:rPr lang="af-ZA" i="1" dirty="0"/>
              <a:t/>
            </a:r>
            <a:br>
              <a:rPr lang="af-ZA" i="1" dirty="0"/>
            </a:br>
            <a:r>
              <a:rPr lang="af-ZA" i="1" dirty="0" smtClean="0"/>
              <a:t>“</a:t>
            </a:r>
            <a:r>
              <a:rPr lang="af-ZA" i="1" dirty="0"/>
              <a:t>Ek sal julle 'n nuwe hart en 'n nuwe gees gee, Ek sal die kliphart uit julle liggaam uithaal en julle 'n hart van vleis gee</a:t>
            </a:r>
            <a:r>
              <a:rPr lang="af-ZA" i="1" dirty="0" smtClean="0"/>
              <a:t>.</a:t>
            </a:r>
            <a:r>
              <a:rPr lang="en-US"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7:11</a:t>
            </a:r>
            <a:r>
              <a:rPr lang="af-ZA" i="1" dirty="0"/>
              <a:t>	</a:t>
            </a:r>
            <a:r>
              <a:rPr lang="af-ZA" i="1" dirty="0" smtClean="0"/>
              <a:t/>
            </a:r>
            <a:br>
              <a:rPr lang="af-ZA" i="1" dirty="0" smtClean="0"/>
            </a:br>
            <a:r>
              <a:rPr lang="af-ZA" i="1" dirty="0"/>
              <a:t/>
            </a:r>
            <a:br>
              <a:rPr lang="af-ZA" i="1" dirty="0"/>
            </a:br>
            <a:r>
              <a:rPr lang="af-ZA" i="1" dirty="0" smtClean="0"/>
              <a:t>“</a:t>
            </a:r>
            <a:r>
              <a:rPr lang="af-ZA" i="1" dirty="0"/>
              <a:t>As julle wat sleg is, dan weet om vir julle kinders goeie dinge te gee, hoeveel te meer sal julle Vader wat in die hemel is, goeie gawes gee aan dié wat dit van Hom vra?”</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17</Words>
  <Application>Microsoft Office PowerPoint</Application>
  <PresentationFormat>On-screen Show (4:3)</PresentationFormat>
  <Paragraphs>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Joh. 4:10-15  Lewende water</vt:lpstr>
      <vt:lpstr>Slide 2</vt:lpstr>
      <vt:lpstr>Sag. 3:3-4   “Jesua het klere aangehad wat liederlik bevuil was. Hy het daar voor die engel gestaan, en die engel het vir sy helpers gesê: “Trek uit dié liederlike vuil klere van hom.” Vir Jesua het hy gesê: “Ek het jou jou oortredings vergewe en Ek gaan vir jou skoon klere aantrek.”</vt:lpstr>
      <vt:lpstr>Ps. 103:2   “So ver as die ooste van die weste af is, so ver verwyder Hy ons oortredinge van ons af.”</vt:lpstr>
      <vt:lpstr>Slide 5</vt:lpstr>
      <vt:lpstr>Eseg 36:26   “Ek sal julle 'n nuwe hart en 'n nuwe gees gee, Ek sal die kliphart uit julle liggaam uithaal en julle 'n hart van vleis gee.”</vt:lpstr>
      <vt:lpstr>Slide 7</vt:lpstr>
      <vt:lpstr>Matt. 7:11   “As julle wat sleg is, dan weet om vir julle kinders goeie dinge te gee, hoeveel te meer sal julle Vader wat in die hemel is, goeie gawes gee aan dié wat dit van Hom vra?”</vt:lpstr>
      <vt:lpstr>Slide 9</vt:lpstr>
      <vt:lpstr>Joh. 6:37   “Elkeen wat die Vader vir My gee, sal na My toe kom; en Ek sal hom wat na My toe kom, nooit verwerp nie.”</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4:10-15  Lewende water</dc:title>
  <dc:creator>Windows User</dc:creator>
  <cp:lastModifiedBy>Windows User</cp:lastModifiedBy>
  <cp:revision>1</cp:revision>
  <dcterms:created xsi:type="dcterms:W3CDTF">2021-06-09T07:05:46Z</dcterms:created>
  <dcterms:modified xsi:type="dcterms:W3CDTF">2021-06-09T07:08:33Z</dcterms:modified>
</cp:coreProperties>
</file>