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4" r:id="rId10"/>
    <p:sldId id="265" r:id="rId11"/>
    <p:sldId id="266" r:id="rId12"/>
    <p:sldId id="267" r:id="rId13"/>
    <p:sldId id="268" r:id="rId14"/>
    <p:sldId id="269" r:id="rId15"/>
    <p:sldId id="270" r:id="rId16"/>
    <p:sldId id="271" r:id="rId17"/>
    <p:sldId id="273" r:id="rId18"/>
    <p:sldId id="272"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471" autoAdjust="0"/>
    <p:restoredTop sz="94660"/>
  </p:normalViewPr>
  <p:slideViewPr>
    <p:cSldViewPr>
      <p:cViewPr varScale="1">
        <p:scale>
          <a:sx n="110" d="100"/>
          <a:sy n="110" d="100"/>
        </p:scale>
        <p:origin x="-20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91CCC96-BBA9-41F8-984C-AB2562B322D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CCC96-BBA9-41F8-984C-AB2562B322D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CCC96-BBA9-41F8-984C-AB2562B322D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91CCC96-BBA9-41F8-984C-AB2562B322D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91CCC96-BBA9-41F8-984C-AB2562B322DA}" type="datetimeFigureOut">
              <a:rPr lang="en-US" smtClean="0"/>
              <a:t>6/17/2021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91CCC96-BBA9-41F8-984C-AB2562B322DA}"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91CCC96-BBA9-41F8-984C-AB2562B322DA}" type="datetimeFigureOut">
              <a:rPr lang="en-US" smtClean="0"/>
              <a:t>6/17/2021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91CCC96-BBA9-41F8-984C-AB2562B322DA}" type="datetimeFigureOut">
              <a:rPr lang="en-US" smtClean="0"/>
              <a:t>6/17/2021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1CCC96-BBA9-41F8-984C-AB2562B322DA}" type="datetimeFigureOut">
              <a:rPr lang="en-US" smtClean="0"/>
              <a:t>6/17/2021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1CCC96-BBA9-41F8-984C-AB2562B322DA}"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91CCC96-BBA9-41F8-984C-AB2562B322DA}" type="datetimeFigureOut">
              <a:rPr lang="en-US" smtClean="0"/>
              <a:t>6/17/2021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28E384-CC26-45A1-AE6A-B63C7D57E24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1CCC96-BBA9-41F8-984C-AB2562B322DA}" type="datetimeFigureOut">
              <a:rPr lang="en-US" smtClean="0"/>
              <a:t>6/17/2021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28E384-CC26-45A1-AE6A-B63C7D57E24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42852"/>
            <a:ext cx="9144000" cy="6715148"/>
          </a:xfrm>
        </p:spPr>
        <p:txBody>
          <a:bodyPr/>
          <a:lstStyle/>
          <a:p>
            <a:r>
              <a:rPr lang="af-ZA" b="1" u="sng" dirty="0"/>
              <a:t>Joh. </a:t>
            </a:r>
            <a:r>
              <a:rPr lang="af-ZA" b="1" u="sng" dirty="0" smtClean="0"/>
              <a:t>4:21-24</a:t>
            </a:r>
            <a:br>
              <a:rPr lang="af-ZA" b="1" u="sng" dirty="0" smtClean="0"/>
            </a:br>
            <a:r>
              <a:rPr lang="af-ZA" b="1" dirty="0"/>
              <a:t/>
            </a:r>
            <a:br>
              <a:rPr lang="af-ZA" b="1" dirty="0"/>
            </a:br>
            <a:r>
              <a:rPr lang="af-ZA" b="1" dirty="0" smtClean="0"/>
              <a:t>Hoe </a:t>
            </a:r>
            <a:r>
              <a:rPr lang="af-ZA" b="1" dirty="0"/>
              <a:t>lyk ware aanbidding?</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23:16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So sê die Here die Almagtige: Julle moenie luister na wat die profete sê nie, die profete wat vir julle as profete optree. Hulle wek vals verwagtings by julle, hulle praat oor visioene wat hulle self uitdink, nie oor wat die Here sê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23:21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het nie hierdie profete gestuur nie, tog het hulle met 'n boodskap rondgehardloop; Ek het nie met hulle gepraat nie, tog het hulle as profete opgetree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Lev. 22:2</a:t>
            </a:r>
            <a:r>
              <a:rPr lang="af-ZA" b="1" dirty="0"/>
              <a:t>	</a:t>
            </a:r>
            <a:r>
              <a:rPr lang="af-ZA" b="1" dirty="0" smtClean="0"/>
              <a:t/>
            </a:r>
            <a:br>
              <a:rPr lang="af-ZA" b="1" dirty="0" smtClean="0"/>
            </a:br>
            <a:r>
              <a:rPr lang="af-ZA" b="1" dirty="0"/>
              <a:t/>
            </a:r>
            <a:br>
              <a:rPr lang="af-ZA" b="1" dirty="0"/>
            </a:br>
            <a:r>
              <a:rPr lang="af-ZA" i="1" dirty="0" smtClean="0"/>
              <a:t>“</a:t>
            </a:r>
            <a:r>
              <a:rPr lang="af-ZA" i="1" dirty="0"/>
              <a:t>Sê vir Aäron en sy seuns hulle moet versigtig omgaan met die gewyde gawes wat die Israeliete aan My wy, sodat hulle nie my heilige Naam ontheilig nie. Ek is die Here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Jes. 1:11-16</a:t>
            </a:r>
            <a:r>
              <a:rPr lang="af-ZA" i="1" dirty="0"/>
              <a:t>	“Wat het Ek aan julle baie offers? vra die Here. Ek is sat van die brandoffers van ramme en die vet van voerbeeste; die bloed van bulle en lammers en bokke staan My nie aan nie.</a:t>
            </a:r>
            <a:br>
              <a:rPr lang="af-ZA" i="1" dirty="0"/>
            </a:br>
            <a:r>
              <a:rPr lang="af-ZA" i="1" dirty="0"/>
              <a:t>As julle kom om voor My te verskyn, wie het julle gevra om my voorhowe te kom vertrap? Moenie langer julle nuttelose offergawes bring nie: Ek het 'n afsku van julle wierookoffers. Nuwemaansfeeste, sabbatsvierings, die uitroep van feesdae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a:t>Ek verdra nie feesviering met onreg saam nie. Julle nuwemaansfeeste en feesgetye haat Ek. Hulle is vir My 'n las, Ek is moeg daarvoor. As julle julle hande in gebed uitstrek, sal Ek my oë vir julle toemaak.</a:t>
            </a:r>
            <a:br>
              <a:rPr lang="af-ZA" i="1" dirty="0"/>
            </a:br>
            <a:r>
              <a:rPr lang="af-ZA" i="1" dirty="0"/>
              <a:t>Selfs al bid julle hoe baie, sal Ek nie luister nie, want julle hande is met bloed bevlek. Was julle, reinig julle. Moenie voor My verskyn as julle verkeerd doen nie. Hou op met kwaad doen.”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Worship is very serious. Worship is actually dangerous. Shouldn’t be confused for man-centered</a:t>
            </a:r>
            <a:r>
              <a:rPr lang="en-US" i="1" dirty="0"/>
              <a:t> entertainment. Shouldn’t be confused for some kind of emotional experience. It certainly shouldn’t </a:t>
            </a:r>
            <a:r>
              <a:rPr lang="en-US" i="1" dirty="0" err="1"/>
              <a:t>beconfused</a:t>
            </a:r>
            <a:r>
              <a:rPr lang="en-US" i="1" dirty="0"/>
              <a:t> with some external, mechanical ceremony.”</a:t>
            </a:r>
            <a:r>
              <a:rPr lang="en-US" dirty="0"/>
              <a:t/>
            </a:r>
            <a:br>
              <a:rPr lang="en-US" dirty="0"/>
            </a:br>
            <a:r>
              <a:rPr lang="en-US" dirty="0" smtClean="0"/>
              <a:t/>
            </a:r>
            <a:br>
              <a:rPr lang="en-US" dirty="0" smtClean="0"/>
            </a:br>
            <a:r>
              <a:rPr lang="en-US"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95:1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Kom, laat ons jubel tot eer van die Here, laat ons juig oor die rots by wie ons redding vind,”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2:9-11</a:t>
            </a:r>
            <a:r>
              <a:rPr lang="af-ZA" i="1" dirty="0"/>
              <a:t>	</a:t>
            </a:r>
            <a:r>
              <a:rPr lang="af-ZA" i="1" dirty="0" smtClean="0"/>
              <a:t/>
            </a:r>
            <a:br>
              <a:rPr lang="af-ZA" i="1" dirty="0" smtClean="0"/>
            </a:br>
            <a:r>
              <a:rPr lang="af-ZA" i="1" dirty="0" smtClean="0"/>
              <a:t>“</a:t>
            </a:r>
            <a:r>
              <a:rPr lang="af-ZA" i="1" dirty="0"/>
              <a:t>Daarom het God Hom ook tot die hoogste eer verhef</a:t>
            </a:r>
            <a:br>
              <a:rPr lang="af-ZA" i="1" dirty="0"/>
            </a:br>
            <a:r>
              <a:rPr lang="af-ZA" i="1" dirty="0"/>
              <a:t>en Hom die Naam gegee wat bo elke naam is, sodat in die Naam van Jesus elkeen wat in die hemel en op die aarde en onder die aarde is, die knie sou </a:t>
            </a:r>
            <a:r>
              <a:rPr lang="af-ZA" i="1" dirty="0" smtClean="0"/>
              <a:t>buig, en </a:t>
            </a:r>
            <a:r>
              <a:rPr lang="af-ZA" i="1" dirty="0"/>
              <a:t>elke tong sou erken: “Jesus Christus is Here!” tot eer van God die Vader</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12:1	</a:t>
            </a:r>
            <a:r>
              <a:rPr lang="af-ZA" b="1" dirty="0" smtClean="0"/>
              <a:t/>
            </a:r>
            <a:br>
              <a:rPr lang="af-ZA" b="1" dirty="0" smtClean="0"/>
            </a:br>
            <a:r>
              <a:rPr lang="af-ZA" b="1" dirty="0"/>
              <a:t/>
            </a:r>
            <a:br>
              <a:rPr lang="af-ZA" b="1" dirty="0"/>
            </a:br>
            <a:r>
              <a:rPr lang="af-ZA" i="1" dirty="0" smtClean="0"/>
              <a:t>“</a:t>
            </a:r>
            <a:r>
              <a:rPr lang="af-ZA" i="1" dirty="0"/>
              <a:t>En nou doen ek 'n beroep op julle, broers, op grond van die groot ontferming van God: Gee julleself aan God as </a:t>
            </a:r>
            <a:r>
              <a:rPr lang="af-ZA" i="1" u="sng" dirty="0"/>
              <a:t>lewende</a:t>
            </a:r>
            <a:r>
              <a:rPr lang="af-ZA" i="1" dirty="0"/>
              <a:t> en </a:t>
            </a:r>
            <a:r>
              <a:rPr lang="af-ZA" i="1" u="sng" dirty="0"/>
              <a:t>heilige</a:t>
            </a:r>
            <a:r>
              <a:rPr lang="af-ZA" i="1" dirty="0"/>
              <a:t> </a:t>
            </a:r>
            <a:r>
              <a:rPr lang="af-ZA" i="1" u="sng" dirty="0"/>
              <a:t>offers</a:t>
            </a:r>
            <a:r>
              <a:rPr lang="af-ZA" i="1" dirty="0"/>
              <a:t> wat vir </a:t>
            </a:r>
            <a:r>
              <a:rPr lang="af-ZA" i="1" u="sng" dirty="0"/>
              <a:t>Hom aanneemlik</a:t>
            </a:r>
            <a:r>
              <a:rPr lang="af-ZA" i="1" dirty="0"/>
              <a:t> is. Dit is die wesenlike van die godsdiens wat julle moet beoefen.”</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God disapproves of all</a:t>
            </a:r>
            <a:r>
              <a:rPr lang="en-US" i="1" dirty="0"/>
              <a:t>modes of worship not explicitly sanctioned in Scripture</a:t>
            </a:r>
            <a:r>
              <a:rPr lang="en-US" i="1" dirty="0" smtClean="0"/>
              <a:t>.”</a:t>
            </a:r>
            <a:br>
              <a:rPr lang="en-US" i="1" dirty="0" smtClean="0"/>
            </a:br>
            <a:r>
              <a:rPr lang="en-US" i="1" dirty="0"/>
              <a:t/>
            </a:r>
            <a:br>
              <a:rPr lang="en-US" i="1" dirty="0"/>
            </a:br>
            <a:r>
              <a:rPr lang="en-US" i="1" dirty="0" smtClean="0"/>
              <a:t>				</a:t>
            </a:r>
            <a:r>
              <a:rPr lang="af-ZA" b="1" dirty="0" smtClean="0"/>
              <a:t>Johannes Calvyn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smtClean="0"/>
              <a:t>“</a:t>
            </a:r>
            <a:r>
              <a:rPr lang="af-ZA" i="1" dirty="0"/>
              <a:t>O diepte van die rykdom en wysheid en kennis van God! Hoe ondeurgrondelik is sy oordele, hoe onnaspeurlik sy weë!</a:t>
            </a:r>
            <a:br>
              <a:rPr lang="af-ZA" i="1" dirty="0"/>
            </a:br>
            <a:r>
              <a:rPr lang="af-ZA" i="1" dirty="0"/>
              <a:t>“Wie ken die bedoeling van die Here? Wie gee Hom raad? </a:t>
            </a:r>
            <a:r>
              <a:rPr lang="en-US" dirty="0"/>
              <a:t/>
            </a:r>
            <a:br>
              <a:rPr lang="en-US" dirty="0"/>
            </a:br>
            <a:r>
              <a:rPr lang="af-ZA" i="1" dirty="0"/>
              <a:t>Wie bewys Hom 'n guns, sodat Hy verplig is om iets terug te doen?”</a:t>
            </a:r>
            <a:br>
              <a:rPr lang="af-ZA" i="1" dirty="0"/>
            </a:br>
            <a:r>
              <a:rPr lang="af-ZA" i="1" dirty="0"/>
              <a:t>Uit Hom en deur Hom en tot Hom is alle dinge. Aan Hom behoort die heerlikheid tot in ewigheid! Amen.”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20:7</a:t>
            </a:r>
            <a:r>
              <a:rPr lang="af-ZA" dirty="0"/>
              <a:t>	</a:t>
            </a:r>
            <a:r>
              <a:rPr lang="af-ZA" dirty="0" smtClean="0"/>
              <a:t/>
            </a:r>
            <a:br>
              <a:rPr lang="af-ZA" dirty="0" smtClean="0"/>
            </a:br>
            <a:r>
              <a:rPr lang="af-ZA" dirty="0"/>
              <a:t/>
            </a:r>
            <a:br>
              <a:rPr lang="af-ZA" dirty="0"/>
            </a:br>
            <a:r>
              <a:rPr lang="af-ZA" i="1" dirty="0" smtClean="0"/>
              <a:t> </a:t>
            </a:r>
            <a:r>
              <a:rPr lang="af-ZA" i="1" dirty="0"/>
              <a:t>“Jy mag die Naam van die Here jou God nie misbruik nie, want die Here sal die een wat sy Naam misbruik, nie ongestraf laat bly nie.”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Deut. 6:4-9</a:t>
            </a:r>
            <a:r>
              <a:rPr lang="af-ZA" i="1" dirty="0">
                <a:solidFill>
                  <a:srgbClr val="00B050"/>
                </a:solidFill>
              </a:rPr>
              <a:t>	</a:t>
            </a:r>
            <a:r>
              <a:rPr lang="af-ZA" i="1" dirty="0" smtClean="0"/>
              <a:t/>
            </a:r>
            <a:br>
              <a:rPr lang="af-ZA" i="1" dirty="0" smtClean="0"/>
            </a:br>
            <a:r>
              <a:rPr lang="af-ZA" i="1" dirty="0" smtClean="0"/>
              <a:t>“Daarom </a:t>
            </a:r>
            <a:r>
              <a:rPr lang="af-ZA" i="1" dirty="0"/>
              <a:t>moet jy die Here jou God liefhê met hart en siel, met al jou krag</a:t>
            </a:r>
            <a:r>
              <a:rPr lang="af-ZA" i="1" dirty="0" smtClean="0"/>
              <a:t>.“</a:t>
            </a:r>
            <a:r>
              <a:rPr lang="af-ZA" i="1" dirty="0"/>
              <a:t>Hierdie gebooie wat ek jou vandag gegee het, moet in jou gedagtes bly. Jy moet dit inskerp by jou kinders en met hulle daaroor praat as jy in jou huis is en as jy op pad is, as jy gaan slaap en as jy opstaan. Jy moet dit as herinneringsteken vasbind aan jou hande, en dit moet 'n merk op jou voorkop wees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pPr lvl="0"/>
            <a:r>
              <a:rPr lang="af-ZA" b="1" u="sng" dirty="0"/>
              <a:t>Heidelbergste Kategismus vraag  99: </a:t>
            </a:r>
            <a:r>
              <a:rPr lang="en-US" dirty="0"/>
              <a:t/>
            </a:r>
            <a:br>
              <a:rPr lang="en-US" dirty="0"/>
            </a:br>
            <a:r>
              <a:rPr lang="af-ZA" i="1" dirty="0"/>
              <a:t>“Ons mag die Naam van God nie laster of misbruik deur te vloek (a), deur ’n valse eed (b) of deur onnodig te sweer nie (c). Verder mag ons nie deur stil te bly of dit toe te laat ons aan sulke verskriklike sondes skuldig maak nie (d). Kortom, ons mag die heilige Naam van God nie anders as met vrees en eerbied gebruik nie (e), sodat Hy deur ons reg bely (f), aangeroep (g) en in al ons woorde en werke geprys word (h</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sz="4200" i="1" dirty="0"/>
              <a:t>	“In vain” has the notion of nothing. You could say it this way: it would be to </a:t>
            </a:r>
            <a:r>
              <a:rPr lang="af-ZA" sz="4200" i="1" dirty="0" smtClean="0"/>
              <a:t>cheapen </a:t>
            </a:r>
            <a:r>
              <a:rPr lang="en-US" sz="4200" i="1" dirty="0" smtClean="0"/>
              <a:t>God’s </a:t>
            </a:r>
            <a:r>
              <a:rPr lang="en-US" sz="4200" i="1" dirty="0"/>
              <a:t>holy name or to empty God’s name of glory. Any form of worship, any form of worship </a:t>
            </a:r>
            <a:r>
              <a:rPr lang="en-US" sz="4200" i="1" dirty="0" smtClean="0"/>
              <a:t>that comes </a:t>
            </a:r>
            <a:r>
              <a:rPr lang="en-US" sz="4200" i="1" dirty="0"/>
              <a:t>from an impure heart, any form of worship that is connected to the kingdom of darkness, </a:t>
            </a:r>
            <a:r>
              <a:rPr lang="en-US" sz="4200" i="1" dirty="0" smtClean="0"/>
              <a:t>any form </a:t>
            </a:r>
            <a:r>
              <a:rPr lang="en-US" sz="4200" i="1" dirty="0"/>
              <a:t>of worship that is self-centered, self-indulgent, frivolous, shallow, hypocritical is taking the </a:t>
            </a:r>
            <a:r>
              <a:rPr lang="en-US" sz="4200" i="1" dirty="0" smtClean="0"/>
              <a:t>Lord’s name </a:t>
            </a:r>
            <a:r>
              <a:rPr lang="en-US" sz="4200" i="1" dirty="0"/>
              <a:t>in vain. It is emptying God of His glory</a:t>
            </a:r>
            <a:r>
              <a:rPr lang="en-US" sz="4200" i="1" dirty="0" smtClean="0"/>
              <a:t>.”</a:t>
            </a:r>
            <a:r>
              <a:rPr lang="en-US" sz="4000" i="1" dirty="0" smtClean="0"/>
              <a:t/>
            </a:r>
            <a:br>
              <a:rPr lang="en-US" sz="4000" i="1" dirty="0" smtClean="0"/>
            </a:br>
            <a:r>
              <a:rPr lang="en-US" sz="4000" i="1" dirty="0" smtClean="0"/>
              <a:t>						</a:t>
            </a:r>
            <a:r>
              <a:rPr lang="af-ZA" sz="4000" b="1" dirty="0" smtClean="0">
                <a:solidFill>
                  <a:srgbClr val="7030A0"/>
                </a:solidFill>
              </a:rPr>
              <a:t> John MacAthur</a:t>
            </a:r>
            <a:endParaRPr lang="en-US" sz="4000"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Lev. 24:15-16</a:t>
            </a:r>
            <a:r>
              <a:rPr lang="af-ZA" i="1" dirty="0"/>
              <a:t>	</a:t>
            </a:r>
            <a:r>
              <a:rPr lang="af-ZA" i="1" dirty="0" smtClean="0"/>
              <a:t/>
            </a:r>
            <a:br>
              <a:rPr lang="af-ZA" i="1" dirty="0" smtClean="0"/>
            </a:br>
            <a:r>
              <a:rPr lang="af-ZA" i="1" dirty="0"/>
              <a:t/>
            </a:r>
            <a:br>
              <a:rPr lang="af-ZA" i="1" dirty="0"/>
            </a:br>
            <a:r>
              <a:rPr lang="af-ZA" i="1" dirty="0" smtClean="0"/>
              <a:t>“</a:t>
            </a:r>
            <a:r>
              <a:rPr lang="af-ZA" i="1" dirty="0"/>
              <a:t>Elkeen wat vir God laster, sal die straf daarvoor kry. Wie die Naam van die Here oneerbiedig gebruik, moet die doodstraf kry. Die hele gemeente moet hom met klippe doodgooi. Dit geld vir gebore Israeliete en vir vreemdelinge: wie die Godsnaam oneerbiedig gebruik, moet sterf</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Lev. 19:12</a:t>
            </a:r>
            <a:r>
              <a:rPr lang="af-ZA" i="1" dirty="0"/>
              <a:t>	</a:t>
            </a:r>
            <a:r>
              <a:rPr lang="af-ZA" i="1" dirty="0" smtClean="0"/>
              <a:t/>
            </a:r>
            <a:br>
              <a:rPr lang="af-ZA" i="1" dirty="0" smtClean="0"/>
            </a:br>
            <a:r>
              <a:rPr lang="af-ZA" i="1" dirty="0"/>
              <a:t/>
            </a:r>
            <a:br>
              <a:rPr lang="af-ZA" i="1" dirty="0"/>
            </a:br>
            <a:r>
              <a:rPr lang="af-ZA" i="1" dirty="0" smtClean="0"/>
              <a:t>“</a:t>
            </a:r>
            <a:r>
              <a:rPr lang="af-ZA" i="1" dirty="0"/>
              <a:t>Julle mag nie 'n vals eed aflê in my Naam en so die Naam van julle God ontheilig nie. Ek is die Here</a:t>
            </a:r>
            <a:r>
              <a:rPr lang="af-ZA" i="1" dirty="0" smtClean="0"/>
              <a:t>.</a:t>
            </a:r>
            <a:r>
              <a:rPr lang="en-US"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161</Words>
  <Application>Microsoft Office PowerPoint</Application>
  <PresentationFormat>On-screen Show (4:3)</PresentationFormat>
  <Paragraphs>18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Joh. 4:21-24  Hoe lyk ware aanbidding? </vt:lpstr>
      <vt:lpstr>Slide 2</vt:lpstr>
      <vt:lpstr>Eks. 20:7    “Jy mag die Naam van die Here jou God nie misbruik nie, want die Here sal die een wat sy Naam misbruik, nie ongestraf laat bly nie.”</vt:lpstr>
      <vt:lpstr>Deut. 6:4-9  “Daarom moet jy die Here jou God liefhê met hart en siel, met al jou krag.“Hierdie gebooie wat ek jou vandag gegee het, moet in jou gedagtes bly. Jy moet dit inskerp by jou kinders en met hulle daaroor praat as jy in jou huis is en as jy op pad is, as jy gaan slaap en as jy opstaan. Jy moet dit as herinneringsteken vasbind aan jou hande, en dit moet 'n merk op jou voorkop wees.”</vt:lpstr>
      <vt:lpstr>Heidelbergste Kategismus vraag  99:  “Ons mag die Naam van God nie laster of misbruik deur te vloek (a), deur ’n valse eed (b) of deur onnodig te sweer nie (c). Verder mag ons nie deur stil te bly of dit toe te laat ons aan sulke verskriklike sondes skuldig maak nie (d). Kortom, ons mag die heilige Naam van God nie anders as met vrees en eerbied gebruik nie (e), sodat Hy deur ons reg bely (f), aangeroep (g) en in al ons woorde en werke geprys word (h).”</vt:lpstr>
      <vt:lpstr> “In vain” has the notion of nothing. You could say it this way: it would be to cheapen God’s holy name or to empty God’s name of glory. Any form of worship, any form of worship that comes from an impure heart, any form of worship that is connected to the kingdom of darkness, any form of worship that is self-centered, self-indulgent, frivolous, shallow, hypocritical is taking the Lord’s name in vain. It is emptying God of His glory.”        John MacAthur</vt:lpstr>
      <vt:lpstr>Slide 7</vt:lpstr>
      <vt:lpstr>Lev. 24:15-16   “Elkeen wat vir God laster, sal die straf daarvoor kry. Wie die Naam van die Here oneerbiedig gebruik, moet die doodstraf kry. Die hele gemeente moet hom met klippe doodgooi. Dit geld vir gebore Israeliete en vir vreemdelinge: wie die Godsnaam oneerbiedig gebruik, moet sterf.”</vt:lpstr>
      <vt:lpstr>Lev. 19:12   “Julle mag nie 'n vals eed aflê in my Naam en so die Naam van julle God ontheilig nie. Ek is die Here.”</vt:lpstr>
      <vt:lpstr>Jer 23:16   “So sê die Here die Almagtige: Julle moenie luister na wat die profete sê nie, die profete wat vir julle as profete optree. Hulle wek vals verwagtings by julle, hulle praat oor visioene wat hulle self uitdink, nie oor wat die Here sê nie.”</vt:lpstr>
      <vt:lpstr>Jer. 23:21   “Ek het nie hierdie profete gestuur nie, tog het hulle met 'n boodskap rondgehardloop; Ek het nie met hulle gepraat nie, tog het hulle as profete opgetree.”</vt:lpstr>
      <vt:lpstr>Slide 12</vt:lpstr>
      <vt:lpstr>Lev. 22:2   “Sê vir Aäron en sy seuns hulle moet versigtig omgaan met die gewyde gawes wat die Israeliete aan My wy, sodat hulle nie my heilige Naam ontheilig nie. Ek is die Here.”</vt:lpstr>
      <vt:lpstr>Slide 14</vt:lpstr>
      <vt:lpstr>Jes. 1:11-16 “Wat het Ek aan julle baie offers? vra die Here. Ek is sat van die brandoffers van ramme en die vet van voerbeeste; die bloed van bulle en lammers en bokke staan My nie aan nie. As julle kom om voor My te verskyn, wie het julle gevra om my voorhowe te kom vertrap? Moenie langer julle nuttelose offergawes bring nie: Ek het 'n afsku van julle wierookoffers. Nuwemaansfeeste, sabbatsvierings, die uitroep van feesdae:</vt:lpstr>
      <vt:lpstr>Ek verdra nie feesviering met onreg saam nie. Julle nuwemaansfeeste en feesgetye haat Ek. Hulle is vir My 'n las, Ek is moeg daarvoor. As julle julle hande in gebed uitstrek, sal Ek my oë vir julle toemaak. Selfs al bid julle hoe baie, sal Ek nie luister nie, want julle hande is met bloed bevlek. Was julle, reinig julle. Moenie voor My verskyn as julle verkeerd doen nie. Hou op met kwaad doen.”</vt:lpstr>
      <vt:lpstr>“Worship is very serious. Worship is actually dangerous. Shouldn’t be confused for man-centered entertainment. Shouldn’t be confused for some kind of emotional experience. It certainly shouldn’t beconfused with some external, mechanical ceremony.”       John. MacAthur</vt:lpstr>
      <vt:lpstr>Slide 18</vt:lpstr>
      <vt:lpstr>Ps. 95:1    “Kom, laat ons jubel tot eer van die Here, laat ons juig oor die rots by wie ons redding vind,”</vt:lpstr>
      <vt:lpstr>Fil. 2:9-11  “Daarom het God Hom ook tot die hoogste eer verhef en Hom die Naam gegee wat bo elke naam is, sodat in die Naam van Jesus elkeen wat in die hemel en op die aarde en onder die aarde is, die knie sou buig, en elke tong sou erken: “Jesus Christus is Here!” tot eer van God die Vader.”</vt:lpstr>
      <vt:lpstr>Rom. 12:1   “En nou doen ek 'n beroep op julle, broers, op grond van die groot ontferming van God: Gee julleself aan God as lewende en heilige offers wat vir Hom aanneemlik is. Dit is die wesenlike van die godsdiens wat julle moet beoefen.”</vt:lpstr>
      <vt:lpstr>Slide 22</vt:lpstr>
      <vt:lpstr>“God disapproves of allmodes of worship not explicitly sanctioned in Scripture.”      Johannes Calvyn</vt:lpstr>
      <vt:lpstr>Slide 24</vt:lpstr>
      <vt:lpstr>“O diepte van die rykdom en wysheid en kennis van God! Hoe ondeurgrondelik is sy oordele, hoe onnaspeurlik sy weë! “Wie ken die bedoeling van die Here? Wie gee Hom raad?  Wie bewys Hom 'n guns, sodat Hy verplig is om iets terug te doen?” Uit Hom en deur Hom en tot Hom is alle dinge. Aan Hom behoort die heerlikheid tot in ewigheid! Amen.”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4:21-24  Hoe lyk ware aanbidding? </dc:title>
  <dc:creator>Windows User</dc:creator>
  <cp:lastModifiedBy>Windows User</cp:lastModifiedBy>
  <cp:revision>1</cp:revision>
  <dcterms:created xsi:type="dcterms:W3CDTF">2021-06-17T07:20:42Z</dcterms:created>
  <dcterms:modified xsi:type="dcterms:W3CDTF">2021-06-17T07:30:06Z</dcterms:modified>
</cp:coreProperties>
</file>