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7" r:id="rId13"/>
    <p:sldId id="266"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695" autoAdjust="0"/>
    <p:restoredTop sz="94660"/>
  </p:normalViewPr>
  <p:slideViewPr>
    <p:cSldViewPr>
      <p:cViewPr varScale="1">
        <p:scale>
          <a:sx n="110" d="100"/>
          <a:sy n="110" d="100"/>
        </p:scale>
        <p:origin x="-218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33BD20-F591-4C4E-A060-26D0904ABBC4}" type="datetimeFigureOut">
              <a:rPr lang="en-US" smtClean="0"/>
              <a:t>6/25/2021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2B2F9B-DF44-48CF-9253-D92D3C1C922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33BD20-F591-4C4E-A060-26D0904ABBC4}" type="datetimeFigureOut">
              <a:rPr lang="en-US" smtClean="0"/>
              <a:t>6/25/2021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2B2F9B-DF44-48CF-9253-D92D3C1C922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33BD20-F591-4C4E-A060-26D0904ABBC4}" type="datetimeFigureOut">
              <a:rPr lang="en-US" smtClean="0"/>
              <a:t>6/25/2021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2B2F9B-DF44-48CF-9253-D92D3C1C922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33BD20-F591-4C4E-A060-26D0904ABBC4}" type="datetimeFigureOut">
              <a:rPr lang="en-US" smtClean="0"/>
              <a:t>6/25/2021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2B2F9B-DF44-48CF-9253-D92D3C1C922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33BD20-F591-4C4E-A060-26D0904ABBC4}" type="datetimeFigureOut">
              <a:rPr lang="en-US" smtClean="0"/>
              <a:t>6/25/2021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2B2F9B-DF44-48CF-9253-D92D3C1C922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33BD20-F591-4C4E-A060-26D0904ABBC4}" type="datetimeFigureOut">
              <a:rPr lang="en-US" smtClean="0"/>
              <a:t>6/25/2021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2B2F9B-DF44-48CF-9253-D92D3C1C922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33BD20-F591-4C4E-A060-26D0904ABBC4}" type="datetimeFigureOut">
              <a:rPr lang="en-US" smtClean="0"/>
              <a:t>6/25/2021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2B2F9B-DF44-48CF-9253-D92D3C1C922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33BD20-F591-4C4E-A060-26D0904ABBC4}" type="datetimeFigureOut">
              <a:rPr lang="en-US" smtClean="0"/>
              <a:t>6/25/2021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2B2F9B-DF44-48CF-9253-D92D3C1C922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33BD20-F591-4C4E-A060-26D0904ABBC4}" type="datetimeFigureOut">
              <a:rPr lang="en-US" smtClean="0"/>
              <a:t>6/25/2021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2B2F9B-DF44-48CF-9253-D92D3C1C922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33BD20-F591-4C4E-A060-26D0904ABBC4}" type="datetimeFigureOut">
              <a:rPr lang="en-US" smtClean="0"/>
              <a:t>6/25/2021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2B2F9B-DF44-48CF-9253-D92D3C1C922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33BD20-F591-4C4E-A060-26D0904ABBC4}" type="datetimeFigureOut">
              <a:rPr lang="en-US" smtClean="0"/>
              <a:t>6/25/2021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2B2F9B-DF44-48CF-9253-D92D3C1C922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33BD20-F591-4C4E-A060-26D0904ABBC4}" type="datetimeFigureOut">
              <a:rPr lang="en-US" smtClean="0"/>
              <a:t>6/25/2021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2B2F9B-DF44-48CF-9253-D92D3C1C922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4:20-24</a:t>
            </a:r>
            <a:r>
              <a:rPr lang="af-ZA" b="1" dirty="0" smtClean="0"/>
              <a:t/>
            </a:r>
            <a:br>
              <a:rPr lang="af-ZA" b="1" dirty="0" smtClean="0"/>
            </a:br>
            <a:r>
              <a:rPr lang="af-ZA" b="1" dirty="0"/>
              <a:t/>
            </a:r>
            <a:br>
              <a:rPr lang="af-ZA" b="1" dirty="0"/>
            </a:br>
            <a:r>
              <a:rPr lang="af-ZA" b="1" dirty="0" smtClean="0"/>
              <a:t>Hoe </a:t>
            </a:r>
            <a:r>
              <a:rPr lang="af-ZA" b="1" dirty="0"/>
              <a:t>lyk ware aanbidding? (ii</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pPr algn="l">
              <a:lnSpc>
                <a:spcPct val="150000"/>
              </a:lnSpc>
            </a:pPr>
            <a:r>
              <a:rPr lang="af-ZA" b="1" dirty="0"/>
              <a:t>Reformasie se regulatoriese </a:t>
            </a:r>
            <a:r>
              <a:rPr lang="af-ZA" b="1" dirty="0" smtClean="0"/>
              <a:t>beginsels:</a:t>
            </a:r>
            <a:r>
              <a:rPr lang="en-US" b="1" dirty="0" smtClean="0"/>
              <a:t/>
            </a:r>
            <a:br>
              <a:rPr lang="en-US" b="1" dirty="0" smtClean="0"/>
            </a:br>
            <a:r>
              <a:rPr lang="af-ZA" i="1" dirty="0" smtClean="0"/>
              <a:t>Die nagmaalstafel</a:t>
            </a:r>
            <a:r>
              <a:rPr lang="en-US" dirty="0"/>
              <a:t/>
            </a:r>
            <a:br>
              <a:rPr lang="en-US" dirty="0"/>
            </a:br>
            <a:r>
              <a:rPr lang="af-ZA" i="1" dirty="0" smtClean="0"/>
              <a:t>Gebede</a:t>
            </a:r>
            <a:r>
              <a:rPr lang="en-US" dirty="0"/>
              <a:t/>
            </a:r>
            <a:br>
              <a:rPr lang="en-US" dirty="0"/>
            </a:br>
            <a:r>
              <a:rPr lang="af-ZA" i="1" dirty="0" smtClean="0"/>
              <a:t>Woord </a:t>
            </a:r>
            <a:r>
              <a:rPr lang="af-ZA" i="1" dirty="0"/>
              <a:t>lees en </a:t>
            </a:r>
            <a:r>
              <a:rPr lang="af-ZA" i="1" dirty="0" smtClean="0"/>
              <a:t>verkondiging</a:t>
            </a:r>
            <a:r>
              <a:rPr lang="en-US" dirty="0"/>
              <a:t/>
            </a:r>
            <a:br>
              <a:rPr lang="en-US" dirty="0"/>
            </a:br>
            <a:r>
              <a:rPr lang="af-ZA" i="1" dirty="0" smtClean="0"/>
              <a:t>Lofprysing </a:t>
            </a:r>
            <a:r>
              <a:rPr lang="af-ZA" i="1" dirty="0"/>
              <a:t>en aanbidding</a:t>
            </a:r>
            <a:r>
              <a:rPr lang="en-US" dirty="0"/>
              <a:t/>
            </a:r>
            <a:br>
              <a:rPr lang="en-US" dirty="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15:8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Hierdie volk eer My met hulle mond, maar hulle hart is ver van My af.”</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Open. </a:t>
            </a:r>
            <a:r>
              <a:rPr lang="af-ZA" b="1" dirty="0" smtClean="0"/>
              <a:t>4:8-22</a:t>
            </a:r>
            <a:br>
              <a:rPr lang="af-ZA" b="1" dirty="0" smtClean="0"/>
            </a:br>
            <a:r>
              <a:rPr lang="af-ZA" b="1" dirty="0"/>
              <a:t/>
            </a:r>
            <a:br>
              <a:rPr lang="af-ZA" b="1" dirty="0"/>
            </a:br>
            <a:r>
              <a:rPr lang="af-ZA" b="1" dirty="0"/>
              <a:t>Open. 5:11-13</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6:44</a:t>
            </a:r>
            <a:r>
              <a:rPr lang="af-ZA" i="1" dirty="0"/>
              <a:t>	</a:t>
            </a:r>
            <a:r>
              <a:rPr lang="af-ZA" i="1" dirty="0" smtClean="0"/>
              <a:t/>
            </a:r>
            <a:br>
              <a:rPr lang="af-ZA" i="1" dirty="0" smtClean="0"/>
            </a:br>
            <a:r>
              <a:rPr lang="af-ZA" i="1" dirty="0"/>
              <a:t/>
            </a:r>
            <a:br>
              <a:rPr lang="af-ZA" i="1" dirty="0"/>
            </a:br>
            <a:r>
              <a:rPr lang="af-ZA" i="1" dirty="0" smtClean="0"/>
              <a:t>“</a:t>
            </a:r>
            <a:r>
              <a:rPr lang="af-ZA" i="1" dirty="0"/>
              <a:t>Niemand kan na My toe kom as die Vader wat My gestuur het, hom nie na My toe trek nie; en Ek sal hom op die laaste dag uit die dood laat opstaan</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There is a Son to the Father, and there is a Spirit who comes from the Father and Son. This</a:t>
            </a:r>
            <a:r>
              <a:rPr lang="en-US" i="1" dirty="0"/>
              <a:t>is to say that the true and living God is a God of love. We know that because He is eternally </a:t>
            </a:r>
            <a:r>
              <a:rPr lang="en-US" i="1" dirty="0" smtClean="0"/>
              <a:t>in relationship </a:t>
            </a:r>
            <a:r>
              <a:rPr lang="en-US" i="1" dirty="0"/>
              <a:t>with the Persons of the Trinity.”</a:t>
            </a:r>
            <a:r>
              <a:rPr lang="en-US" dirty="0"/>
              <a:t/>
            </a:r>
            <a:br>
              <a:rPr lang="en-US" dirty="0"/>
            </a:br>
            <a:r>
              <a:rPr lang="en-US" dirty="0"/>
              <a:t/>
            </a:r>
            <a:br>
              <a:rPr lang="en-US" dirty="0"/>
            </a:br>
            <a:r>
              <a:rPr lang="en-US"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14:33</a:t>
            </a:r>
            <a:r>
              <a:rPr lang="af-ZA" dirty="0"/>
              <a:t>	</a:t>
            </a:r>
            <a:r>
              <a:rPr lang="af-ZA" dirty="0" smtClean="0"/>
              <a:t/>
            </a:r>
            <a:br>
              <a:rPr lang="af-ZA" dirty="0" smtClean="0"/>
            </a:br>
            <a:r>
              <a:rPr lang="af-ZA" dirty="0"/>
              <a:t/>
            </a:r>
            <a:br>
              <a:rPr lang="af-ZA" dirty="0"/>
            </a:br>
            <a:r>
              <a:rPr lang="af-ZA" i="1" dirty="0" smtClean="0"/>
              <a:t>“</a:t>
            </a:r>
            <a:r>
              <a:rPr lang="af-ZA" i="1" dirty="0"/>
              <a:t>God is tog nie 'n God van wanorde nie, maar van orde en vrede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Rom. </a:t>
            </a:r>
            <a:r>
              <a:rPr lang="af-ZA" b="1" dirty="0" smtClean="0">
                <a:solidFill>
                  <a:srgbClr val="00B050"/>
                </a:solidFill>
              </a:rPr>
              <a:t>12:2</a:t>
            </a:r>
            <a:r>
              <a:rPr lang="af-ZA" i="1" dirty="0">
                <a:solidFill>
                  <a:srgbClr val="00B050"/>
                </a:solidFill>
              </a:rPr>
              <a:t>	</a:t>
            </a:r>
            <a:r>
              <a:rPr lang="af-ZA" i="1" dirty="0" smtClean="0"/>
              <a:t/>
            </a:r>
            <a:br>
              <a:rPr lang="af-ZA" i="1" dirty="0" smtClean="0"/>
            </a:br>
            <a:r>
              <a:rPr lang="af-ZA" i="1" dirty="0"/>
              <a:t/>
            </a:r>
            <a:br>
              <a:rPr lang="af-ZA" i="1" dirty="0"/>
            </a:br>
            <a:r>
              <a:rPr lang="af-ZA" i="1" dirty="0" smtClean="0"/>
              <a:t>“Dan </a:t>
            </a:r>
            <a:r>
              <a:rPr lang="af-ZA" i="1" dirty="0"/>
              <a:t>sal julle ook kan onderskei wat die wil van God is, wat </a:t>
            </a:r>
            <a:r>
              <a:rPr lang="af-ZA" i="1" u="sng" dirty="0"/>
              <a:t>vir Hom</a:t>
            </a:r>
            <a:r>
              <a:rPr lang="af-ZA" i="1" dirty="0"/>
              <a:t> goed en </a:t>
            </a:r>
            <a:r>
              <a:rPr lang="af-ZA" i="1" u="sng" dirty="0"/>
              <a:t>aanneemlik</a:t>
            </a:r>
            <a:r>
              <a:rPr lang="af-ZA" i="1" dirty="0"/>
              <a:t> en volmaak is.”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14:18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Wie op hierdie manier vir Christus dien, geniet die guns van God en die agting van die mense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12:28	</a:t>
            </a:r>
            <a:r>
              <a:rPr lang="af-ZA" b="1" dirty="0" smtClean="0"/>
              <a:t/>
            </a:r>
            <a:br>
              <a:rPr lang="af-ZA" b="1" dirty="0" smtClean="0"/>
            </a:br>
            <a:r>
              <a:rPr lang="af-ZA" b="1" dirty="0"/>
              <a:t/>
            </a:r>
            <a:br>
              <a:rPr lang="af-ZA" b="1" dirty="0"/>
            </a:br>
            <a:r>
              <a:rPr lang="af-ZA" i="1" dirty="0" smtClean="0"/>
              <a:t>“</a:t>
            </a:r>
            <a:r>
              <a:rPr lang="af-ZA" i="1" dirty="0"/>
              <a:t>Laat ons God dankbaar dien met eerbied en ontsag, soos Hy dit wil”</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a:t>
            </a:r>
            <a:r>
              <a:rPr lang="af-ZA" b="1" dirty="0" smtClean="0">
                <a:solidFill>
                  <a:srgbClr val="00B050"/>
                </a:solidFill>
              </a:rPr>
              <a:t>32:8</a:t>
            </a:r>
            <a:r>
              <a:rPr lang="af-ZA" b="1" i="1" dirty="0" smtClean="0"/>
              <a:t/>
            </a:r>
            <a:br>
              <a:rPr lang="af-ZA" b="1" i="1" dirty="0" smtClean="0"/>
            </a:br>
            <a:r>
              <a:rPr lang="af-ZA" b="1" i="1" dirty="0"/>
              <a:t/>
            </a:r>
            <a:br>
              <a:rPr lang="af-ZA" b="1" i="1" dirty="0"/>
            </a:br>
            <a:r>
              <a:rPr lang="af-ZA" i="1" dirty="0" smtClean="0"/>
              <a:t>“Hulle </a:t>
            </a:r>
            <a:r>
              <a:rPr lang="af-ZA" i="1" dirty="0"/>
              <a:t>het gou die pad verlaat wat Ek vir hulle aangewys het en hulle het vir hulle 'n beeld van 'n bulkalf gemaak. Nou aanbid hulle hom en bring vir hom offers en sê: Hier is jou God wat jou uit Egipte bevry het, Israel</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87</Words>
  <Application>Microsoft Office PowerPoint</Application>
  <PresentationFormat>On-screen Show (4:3)</PresentationFormat>
  <Paragraphs>11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Joh. 4:20-24  Hoe lyk ware aanbidding? (ii)</vt:lpstr>
      <vt:lpstr>Slide 2</vt:lpstr>
      <vt:lpstr>I Kor. 14:33   “God is tog nie 'n God van wanorde nie, maar van orde en vrede.”</vt:lpstr>
      <vt:lpstr>Slide 4</vt:lpstr>
      <vt:lpstr>Rom. 12:2   “Dan sal julle ook kan onderskei wat die wil van God is, wat vir Hom goed en aanneemlik en volmaak is.”</vt:lpstr>
      <vt:lpstr>Rom. 14:18   “Wie op hierdie manier vir Christus dien, geniet die guns van God en die agting van die mense.”</vt:lpstr>
      <vt:lpstr>Hebr. 12:28   “Laat ons God dankbaar dien met eerbied en ontsag, soos Hy dit wil”</vt:lpstr>
      <vt:lpstr>Slide 8</vt:lpstr>
      <vt:lpstr>Eks. 32:8  “Hulle het gou die pad verlaat wat Ek vir hulle aangewys het en hulle het vir hulle 'n beeld van 'n bulkalf gemaak. Nou aanbid hulle hom en bring vir hom offers en sê: Hier is jou God wat jou uit Egipte bevry het, Israel.”</vt:lpstr>
      <vt:lpstr>Slide 10</vt:lpstr>
      <vt:lpstr>Reformasie se regulatoriese beginsels: Die nagmaalstafel Gebede Woord lees en verkondiging Lofprysing en aanbidding </vt:lpstr>
      <vt:lpstr>Slide 12</vt:lpstr>
      <vt:lpstr>Matt. 15:8   “Hierdie volk eer My met hulle mond, maar hulle hart is ver van My af.”</vt:lpstr>
      <vt:lpstr>Slide 14</vt:lpstr>
      <vt:lpstr>Open. 4:8-22  Open. 5:11-13</vt:lpstr>
      <vt:lpstr>Slide 16</vt:lpstr>
      <vt:lpstr>Joh. 6:44   “Niemand kan na My toe kom as die Vader wat My gestuur het, hom nie na My toe trek nie; en Ek sal hom op die laaste dag uit die dood laat opstaan.”</vt:lpstr>
      <vt:lpstr>Slide 18</vt:lpstr>
      <vt:lpstr>“There is a Son to the Father, and there is a Spirit who comes from the Father and Son. Thisis to say that the true and living God is a God of love. We know that because He is eternally in relationship with the Persons of the Trinity.”       John. MacAthur</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4:20-24  Hoe lyk ware aanbidding? (ii)</dc:title>
  <dc:creator>Windows User</dc:creator>
  <cp:lastModifiedBy>Windows User</cp:lastModifiedBy>
  <cp:revision>1</cp:revision>
  <dcterms:created xsi:type="dcterms:W3CDTF">2021-06-25T07:04:32Z</dcterms:created>
  <dcterms:modified xsi:type="dcterms:W3CDTF">2021-06-25T07:10:46Z</dcterms:modified>
</cp:coreProperties>
</file>