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740" autoAdjust="0"/>
    <p:restoredTop sz="94660"/>
  </p:normalViewPr>
  <p:slideViewPr>
    <p:cSldViewPr>
      <p:cViewPr varScale="1">
        <p:scale>
          <a:sx n="110" d="100"/>
          <a:sy n="110" d="100"/>
        </p:scale>
        <p:origin x="-212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9B62311-B849-4648-9EFA-60CA58F25B62}" type="datetimeFigureOut">
              <a:rPr lang="en-US" smtClean="0"/>
              <a:t>7/30/2021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BCB39F-66AA-45EA-ACDC-C1BB7D6D61D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B62311-B849-4648-9EFA-60CA58F25B62}" type="datetimeFigureOut">
              <a:rPr lang="en-US" smtClean="0"/>
              <a:t>7/30/2021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BCB39F-66AA-45EA-ACDC-C1BB7D6D61D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B62311-B849-4648-9EFA-60CA58F25B62}" type="datetimeFigureOut">
              <a:rPr lang="en-US" smtClean="0"/>
              <a:t>7/30/2021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BCB39F-66AA-45EA-ACDC-C1BB7D6D61D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B62311-B849-4648-9EFA-60CA58F25B62}" type="datetimeFigureOut">
              <a:rPr lang="en-US" smtClean="0"/>
              <a:t>7/30/2021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BCB39F-66AA-45EA-ACDC-C1BB7D6D61D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B62311-B849-4648-9EFA-60CA58F25B62}" type="datetimeFigureOut">
              <a:rPr lang="en-US" smtClean="0"/>
              <a:t>7/30/2021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BCB39F-66AA-45EA-ACDC-C1BB7D6D61D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9B62311-B849-4648-9EFA-60CA58F25B62}" type="datetimeFigureOut">
              <a:rPr lang="en-US" smtClean="0"/>
              <a:t>7/30/2021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BCB39F-66AA-45EA-ACDC-C1BB7D6D61D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9B62311-B849-4648-9EFA-60CA58F25B62}" type="datetimeFigureOut">
              <a:rPr lang="en-US" smtClean="0"/>
              <a:t>7/30/2021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BCB39F-66AA-45EA-ACDC-C1BB7D6D61D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9B62311-B849-4648-9EFA-60CA58F25B62}" type="datetimeFigureOut">
              <a:rPr lang="en-US" smtClean="0"/>
              <a:t>7/30/2021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BCB39F-66AA-45EA-ACDC-C1BB7D6D61D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B62311-B849-4648-9EFA-60CA58F25B62}" type="datetimeFigureOut">
              <a:rPr lang="en-US" smtClean="0"/>
              <a:t>7/30/2021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BCB39F-66AA-45EA-ACDC-C1BB7D6D61D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B62311-B849-4648-9EFA-60CA58F25B62}" type="datetimeFigureOut">
              <a:rPr lang="en-US" smtClean="0"/>
              <a:t>7/30/2021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BCB39F-66AA-45EA-ACDC-C1BB7D6D61D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B62311-B849-4648-9EFA-60CA58F25B62}" type="datetimeFigureOut">
              <a:rPr lang="en-US" smtClean="0"/>
              <a:t>7/30/2021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BCB39F-66AA-45EA-ACDC-C1BB7D6D61D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B62311-B849-4648-9EFA-60CA58F25B62}" type="datetimeFigureOut">
              <a:rPr lang="en-US" smtClean="0"/>
              <a:t>7/30/2021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BCB39F-66AA-45EA-ACDC-C1BB7D6D61D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5:25-29</a:t>
            </a:r>
            <a:br>
              <a:rPr lang="af-ZA" b="1" u="sng" dirty="0" smtClean="0"/>
            </a:br>
            <a:r>
              <a:rPr lang="af-ZA" b="1" dirty="0" smtClean="0"/>
              <a:t/>
            </a:r>
            <a:br>
              <a:rPr lang="af-ZA" b="1" dirty="0" smtClean="0"/>
            </a:br>
            <a:r>
              <a:rPr lang="af-ZA" b="1" dirty="0"/>
              <a:t>	</a:t>
            </a:r>
            <a:r>
              <a:rPr lang="af-ZA" b="1" dirty="0" smtClean="0"/>
              <a:t>Die </a:t>
            </a:r>
            <a:r>
              <a:rPr lang="af-ZA" b="1" dirty="0"/>
              <a:t>twee opstandings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6:13</a:t>
            </a:r>
            <a:r>
              <a:rPr lang="af-ZA" i="1" dirty="0">
                <a:solidFill>
                  <a:srgbClr val="00B050"/>
                </a:solidFill>
              </a:rPr>
              <a:t>	</a:t>
            </a:r>
            <a:r>
              <a:rPr lang="af-ZA" i="1" dirty="0" smtClean="0"/>
              <a:t/>
            </a:r>
            <a:br>
              <a:rPr lang="af-ZA" i="1" dirty="0" smtClean="0"/>
            </a:br>
            <a:r>
              <a:rPr lang="af-ZA" i="1" dirty="0" smtClean="0"/>
              <a:t>“</a:t>
            </a:r>
            <a:r>
              <a:rPr lang="af-ZA" i="1" dirty="0"/>
              <a:t>Julle moet geen deel van julle liggame in diens van die sonde stel as 'n werktuig om goddeloosheid te bedrywe nie. Nee, stel julle in diens van God as mense wat </a:t>
            </a:r>
            <a:r>
              <a:rPr lang="af-ZA" i="1" u="sng" dirty="0"/>
              <a:t>dood was maar lewend gemaak</a:t>
            </a:r>
            <a:r>
              <a:rPr lang="af-ZA" i="1" dirty="0"/>
              <a:t> is, en stel elke deel van julle liggame in diens van God as werktuig om te doen wat God wil</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1:4	</a:t>
            </a:r>
            <a:r>
              <a:rPr lang="af-ZA" i="1" dirty="0" smtClean="0"/>
              <a:t/>
            </a:r>
            <a:br>
              <a:rPr lang="af-ZA" i="1" dirty="0" smtClean="0"/>
            </a:br>
            <a:r>
              <a:rPr lang="af-ZA" i="1" dirty="0"/>
              <a:t/>
            </a:r>
            <a:br>
              <a:rPr lang="af-ZA" i="1" dirty="0"/>
            </a:br>
            <a:r>
              <a:rPr lang="af-ZA" i="1" dirty="0" smtClean="0"/>
              <a:t>“</a:t>
            </a:r>
            <a:r>
              <a:rPr lang="af-ZA" i="1" dirty="0"/>
              <a:t>In Hom was daar lewe, en dié lewe was die lig vir die mense.”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10:10	</a:t>
            </a:r>
            <a:r>
              <a:rPr lang="af-ZA" b="1" dirty="0" smtClean="0">
                <a:solidFill>
                  <a:srgbClr val="00B050"/>
                </a:solidFill>
              </a:rPr>
              <a:t/>
            </a:r>
            <a:br>
              <a:rPr lang="af-ZA" b="1" dirty="0" smtClean="0">
                <a:solidFill>
                  <a:srgbClr val="00B050"/>
                </a:solidFill>
              </a:rPr>
            </a:br>
            <a:r>
              <a:rPr lang="af-ZA" b="1" dirty="0"/>
              <a:t/>
            </a:r>
            <a:br>
              <a:rPr lang="af-ZA" b="1" dirty="0"/>
            </a:br>
            <a:r>
              <a:rPr lang="af-ZA" i="1" dirty="0" smtClean="0"/>
              <a:t>“</a:t>
            </a:r>
            <a:r>
              <a:rPr lang="af-ZA" i="1" dirty="0"/>
              <a:t>Ek het gekom sodat hulle die lewe kan hê, en dit in oorvloed</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10:27-29</a:t>
            </a:r>
            <a:r>
              <a:rPr lang="af-ZA" i="1" dirty="0">
                <a:solidFill>
                  <a:srgbClr val="00B050"/>
                </a:solidFill>
              </a:rPr>
              <a:t>	</a:t>
            </a:r>
            <a:r>
              <a:rPr lang="af-ZA" i="1" dirty="0" smtClean="0"/>
              <a:t/>
            </a:r>
            <a:br>
              <a:rPr lang="af-ZA" i="1" dirty="0" smtClean="0"/>
            </a:br>
            <a:r>
              <a:rPr lang="af-ZA" i="1" dirty="0" smtClean="0"/>
              <a:t>“</a:t>
            </a:r>
            <a:r>
              <a:rPr lang="af-ZA" i="1" dirty="0"/>
              <a:t>My skape luister na my stem; Ek ken hulle, en hulle volg My. Ek gee hulle die ewige lewe, en hulle sal in alle ewigheid nooit verlore gaan nie. Niemand sal hulle uit my hand ruk nie. Dié wat my Vader vir My gegee het, is die belangrikste van almal, en niemand kan hulle uit die hand van die Vader ruk nie</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a:t>
            </a:r>
            <a:r>
              <a:rPr lang="af-ZA" b="1" dirty="0" smtClean="0">
                <a:solidFill>
                  <a:srgbClr val="00B050"/>
                </a:solidFill>
              </a:rPr>
              <a:t>3:10</a:t>
            </a:r>
            <a:r>
              <a:rPr lang="af-ZA" i="1" dirty="0" smtClean="0"/>
              <a:t/>
            </a:r>
            <a:br>
              <a:rPr lang="af-ZA" i="1" dirty="0" smtClean="0"/>
            </a:br>
            <a:r>
              <a:rPr lang="af-ZA" i="1" dirty="0"/>
              <a:t/>
            </a:r>
            <a:br>
              <a:rPr lang="af-ZA" i="1" dirty="0"/>
            </a:br>
            <a:r>
              <a:rPr lang="af-ZA" i="1" dirty="0" smtClean="0"/>
              <a:t>“</a:t>
            </a:r>
            <a:r>
              <a:rPr lang="af-ZA" i="1" dirty="0"/>
              <a:t>Al wat ek wens, is om Christus te ken, die krag van sy opstanding te ondervind”</a:t>
            </a:r>
            <a:r>
              <a:rPr lang="en-US" dirty="0"/>
              <a:t/>
            </a:r>
            <a:br>
              <a:rPr lang="en-US" dirty="0"/>
            </a:b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a:t>
            </a:r>
            <a:r>
              <a:rPr lang="af-ZA" b="1" dirty="0" smtClean="0">
                <a:solidFill>
                  <a:srgbClr val="00B050"/>
                </a:solidFill>
              </a:rPr>
              <a:t>5:6</a:t>
            </a:r>
            <a:r>
              <a:rPr lang="af-ZA" i="1" dirty="0" smtClean="0"/>
              <a:t/>
            </a:r>
            <a:br>
              <a:rPr lang="af-ZA" i="1" dirty="0" smtClean="0"/>
            </a:br>
            <a:r>
              <a:rPr lang="af-ZA" i="1" dirty="0"/>
              <a:t/>
            </a:r>
            <a:br>
              <a:rPr lang="af-ZA" i="1" dirty="0"/>
            </a:br>
            <a:r>
              <a:rPr lang="af-ZA" i="1" dirty="0" smtClean="0"/>
              <a:t>“</a:t>
            </a:r>
            <a:r>
              <a:rPr lang="af-ZA" i="1" dirty="0"/>
              <a:t>Al wat van belang is, is geloof wat deur die liefde tot dade oorgaan</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13:27</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Maar Hy sal weer vir julle sê: ‘Ek weet nie waar julle vandaan kom nie. Niemand van julle het gedoen wat reg is nie. Maak dat julle van My af wegkom</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15:2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Elke loot aan My wat nie vrugte dra nie, sny Hy af; maar elkeen wat vrugte dra, snoei Hy reg, sodat dit nog meer vrugte kan dra</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3:20-21</a:t>
            </a:r>
            <a:r>
              <a:rPr lang="af-ZA" dirty="0">
                <a:solidFill>
                  <a:srgbClr val="00B050"/>
                </a:solidFill>
              </a:rPr>
              <a:t>	</a:t>
            </a:r>
            <a:r>
              <a:rPr lang="af-ZA" dirty="0" smtClean="0">
                <a:solidFill>
                  <a:srgbClr val="00B050"/>
                </a:solidFill>
              </a:rPr>
              <a:t/>
            </a:r>
            <a:br>
              <a:rPr lang="af-ZA" dirty="0" smtClean="0">
                <a:solidFill>
                  <a:srgbClr val="00B050"/>
                </a:solidFill>
              </a:rPr>
            </a:br>
            <a:r>
              <a:rPr lang="af-ZA" i="1" dirty="0" smtClean="0"/>
              <a:t/>
            </a:r>
            <a:br>
              <a:rPr lang="af-ZA" i="1" dirty="0" smtClean="0"/>
            </a:br>
            <a:r>
              <a:rPr lang="af-ZA" i="1" dirty="0" smtClean="0"/>
              <a:t>“Maar </a:t>
            </a:r>
            <a:r>
              <a:rPr lang="af-ZA" i="1" dirty="0"/>
              <a:t>ons is burgers van die hemel, van waar af ons ook die Here Jesus Christus as Verlosser verwag. Deur die krag waarmee Hy alles aan Homself onderwerp, sal Hy ons nederige liggame verander om soos sy verheerlikte liggaam te wees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Open. 20:11-15</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Job. </a:t>
            </a:r>
            <a:r>
              <a:rPr lang="af-ZA" b="1" dirty="0" smtClean="0">
                <a:solidFill>
                  <a:srgbClr val="00B050"/>
                </a:solidFill>
              </a:rPr>
              <a:t>14:14</a:t>
            </a:r>
            <a:r>
              <a:rPr lang="af-ZA" i="1" dirty="0" smtClean="0"/>
              <a:t/>
            </a:r>
            <a:br>
              <a:rPr lang="af-ZA" i="1" dirty="0" smtClean="0"/>
            </a:br>
            <a:r>
              <a:rPr lang="af-ZA" i="1" dirty="0"/>
              <a:t/>
            </a:r>
            <a:br>
              <a:rPr lang="af-ZA" i="1" dirty="0"/>
            </a:br>
            <a:r>
              <a:rPr lang="af-ZA" i="1" dirty="0" smtClean="0"/>
              <a:t>“As </a:t>
            </a:r>
            <a:r>
              <a:rPr lang="af-ZA" i="1" dirty="0"/>
              <a:t>'n mens sterf, sal hy weer lewe? Dan sou ek al die dae van my swaarkry kon wag tot daar vir my nuwe lewe kom</a:t>
            </a:r>
            <a:r>
              <a:rPr lang="af-ZA" i="1" dirty="0" smtClean="0"/>
              <a:t>.</a:t>
            </a:r>
            <a:r>
              <a:rPr lang="en-US"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a:t>
            </a:r>
            <a:r>
              <a:rPr lang="af-ZA" b="1" dirty="0" smtClean="0">
                <a:solidFill>
                  <a:srgbClr val="00B050"/>
                </a:solidFill>
              </a:rPr>
              <a:t>2:1</a:t>
            </a:r>
            <a:r>
              <a:rPr lang="af-ZA" i="1" dirty="0" smtClean="0"/>
              <a:t/>
            </a:r>
            <a:br>
              <a:rPr lang="af-ZA" i="1" dirty="0" smtClean="0"/>
            </a:br>
            <a:r>
              <a:rPr lang="af-ZA" i="1" dirty="0"/>
              <a:t/>
            </a:r>
            <a:br>
              <a:rPr lang="af-ZA" i="1" dirty="0"/>
            </a:br>
            <a:r>
              <a:rPr lang="af-ZA" i="1" dirty="0" smtClean="0"/>
              <a:t>“</a:t>
            </a:r>
            <a:r>
              <a:rPr lang="af-ZA" i="1" dirty="0"/>
              <a:t>Julle was dood as gevolg van julle oortredings en </a:t>
            </a:r>
            <a:r>
              <a:rPr lang="af-ZA" i="1" dirty="0" smtClean="0"/>
              <a:t>sondes”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a:t>
            </a:r>
            <a:r>
              <a:rPr lang="af-ZA" b="1" dirty="0" smtClean="0">
                <a:solidFill>
                  <a:srgbClr val="00B050"/>
                </a:solidFill>
              </a:rPr>
              <a:t>2:5</a:t>
            </a:r>
            <a:r>
              <a:rPr lang="af-ZA" b="1" dirty="0" smtClean="0"/>
              <a:t/>
            </a:r>
            <a:br>
              <a:rPr lang="af-ZA" b="1" dirty="0" smtClean="0"/>
            </a:br>
            <a:r>
              <a:rPr lang="af-ZA" i="1" dirty="0"/>
              <a:t/>
            </a:r>
            <a:br>
              <a:rPr lang="af-ZA" i="1" dirty="0"/>
            </a:br>
            <a:r>
              <a:rPr lang="af-ZA" i="1" dirty="0" smtClean="0"/>
              <a:t>“</a:t>
            </a:r>
            <a:r>
              <a:rPr lang="af-ZA" i="1" dirty="0"/>
              <a:t>Deur sy groot liefde het Hy ons wat dood was as gevolg van ons oortredings, saam met Christus lewend gemaak</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beauties of holiness do not attract man in his spititual insensibility, nor do the miseries of hell deter him. God’s love, Christ sufferings, earnest conjugations by all that is tender and by all that is terrible, do not affect him</a:t>
            </a:r>
            <a:r>
              <a:rPr lang="af-ZA" i="1" dirty="0" smtClean="0"/>
              <a:t>.”</a:t>
            </a:r>
            <a:r>
              <a:rPr lang="en-US" i="1" dirty="0" smtClean="0"/>
              <a:t/>
            </a:r>
            <a:br>
              <a:rPr lang="en-US" i="1" dirty="0" smtClean="0"/>
            </a:br>
            <a:r>
              <a:rPr lang="en-US" i="1" dirty="0"/>
              <a:t/>
            </a:r>
            <a:br>
              <a:rPr lang="en-US" i="1" dirty="0"/>
            </a:br>
            <a:r>
              <a:rPr lang="en-US" i="1" dirty="0" smtClean="0"/>
              <a:t>						</a:t>
            </a:r>
            <a:r>
              <a:rPr lang="af-ZA" b="1" dirty="0" smtClean="0">
                <a:solidFill>
                  <a:srgbClr val="7030A0"/>
                </a:solidFill>
              </a:rPr>
              <a:t>John Eadie</a:t>
            </a:r>
            <a:endParaRPr lang="en-US" dirty="0">
              <a:solidFill>
                <a:srgbClr val="7030A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90</Words>
  <Application>Microsoft Office PowerPoint</Application>
  <PresentationFormat>On-screen Show (4:3)</PresentationFormat>
  <Paragraphs>15</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Joh. 5:25-29   Die twee opstandings</vt:lpstr>
      <vt:lpstr>Slide 2</vt:lpstr>
      <vt:lpstr>Fil. 3:20-21   “Maar ons is burgers van die hemel, van waar af ons ook die Here Jesus Christus as Verlosser verwag. Deur die krag waarmee Hy alles aan Homself onderwerp, sal Hy ons nederige liggame verander om soos sy verheerlikte liggaam te wees.”</vt:lpstr>
      <vt:lpstr>Open. 20:11-15</vt:lpstr>
      <vt:lpstr>Job. 14:14  “As 'n mens sterf, sal hy weer lewe? Dan sou ek al die dae van my swaarkry kon wag tot daar vir my nuwe lewe kom.”</vt:lpstr>
      <vt:lpstr>Slide 6</vt:lpstr>
      <vt:lpstr>Ef. 2:1  “Julle was dood as gevolg van julle oortredings en sondes”</vt:lpstr>
      <vt:lpstr>Ef. 2:5  “Deur sy groot liefde het Hy ons wat dood was as gevolg van ons oortredings, saam met Christus lewend gemaak.”</vt:lpstr>
      <vt:lpstr>“The beauties of holiness do not attract man in his spititual insensibility, nor do the miseries of hell deter him. God’s love, Christ sufferings, earnest conjugations by all that is tender and by all that is terrible, do not affect him.”        John Eadie</vt:lpstr>
      <vt:lpstr>Rom. 6:13  “Julle moet geen deel van julle liggame in diens van die sonde stel as 'n werktuig om goddeloosheid te bedrywe nie. Nee, stel julle in diens van God as mense wat dood was maar lewend gemaak is, en stel elke deel van julle liggame in diens van God as werktuig om te doen wat God wil.”</vt:lpstr>
      <vt:lpstr>Slide 11</vt:lpstr>
      <vt:lpstr>Joh. 1:4   “In Hom was daar lewe, en dié lewe was die lig vir die mense.”</vt:lpstr>
      <vt:lpstr>Slide 13</vt:lpstr>
      <vt:lpstr>Joh. 10:10   “Ek het gekom sodat hulle die lewe kan hê, en dit in oorvloed.”</vt:lpstr>
      <vt:lpstr>Joh. 10:27-29  “My skape luister na my stem; Ek ken hulle, en hulle volg My. Ek gee hulle die ewige lewe, en hulle sal in alle ewigheid nooit verlore gaan nie. Niemand sal hulle uit my hand ruk nie. Dié wat my Vader vir My gegee het, is die belangrikste van almal, en niemand kan hulle uit die hand van die Vader ruk nie.”</vt:lpstr>
      <vt:lpstr>Slide 16</vt:lpstr>
      <vt:lpstr>Fil. 3:10  “Al wat ek wens, is om Christus te ken, die krag van sy opstanding te ondervind” </vt:lpstr>
      <vt:lpstr>Slide 18</vt:lpstr>
      <vt:lpstr>Gal. 5:6  “Al wat van belang is, is geloof wat deur die liefde tot dade oorgaan.”</vt:lpstr>
      <vt:lpstr>Luk. 13:27   “Maar Hy sal weer vir julle sê: ‘Ek weet nie waar julle vandaan kom nie. Niemand van julle het gedoen wat reg is nie. Maak dat julle van My af wegkom!’”</vt:lpstr>
      <vt:lpstr>Joh. 15:2   “Elke loot aan My wat nie vrugte dra nie, sny Hy af; maar elkeen wat vrugte dra, snoei Hy reg, sodat dit nog meer vrugte kan dra.”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5:25-29   Die twee opstandings</dc:title>
  <dc:creator>Windows User</dc:creator>
  <cp:lastModifiedBy>Windows User</cp:lastModifiedBy>
  <cp:revision>1</cp:revision>
  <dcterms:created xsi:type="dcterms:W3CDTF">2021-07-30T06:47:38Z</dcterms:created>
  <dcterms:modified xsi:type="dcterms:W3CDTF">2021-07-30T06:53:46Z</dcterms:modified>
</cp:coreProperties>
</file>