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88" autoAdjust="0"/>
    <p:restoredTop sz="94660"/>
  </p:normalViewPr>
  <p:slideViewPr>
    <p:cSldViewPr>
      <p:cViewPr varScale="1">
        <p:scale>
          <a:sx n="110" d="100"/>
          <a:sy n="110" d="100"/>
        </p:scale>
        <p:origin x="-21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2AD2B0-B9E9-43FF-BB00-2BEC8CF6EFA3}"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2AD2B0-B9E9-43FF-BB00-2BEC8CF6EFA3}"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2AD2B0-B9E9-43FF-BB00-2BEC8CF6EFA3}"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2AD2B0-B9E9-43FF-BB00-2BEC8CF6EFA3}"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2AD2B0-B9E9-43FF-BB00-2BEC8CF6EFA3}" type="datetimeFigureOut">
              <a:rPr lang="en-US" smtClean="0"/>
              <a:t>8/5/2021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2AD2B0-B9E9-43FF-BB00-2BEC8CF6EFA3}"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2AD2B0-B9E9-43FF-BB00-2BEC8CF6EFA3}" type="datetimeFigureOut">
              <a:rPr lang="en-US" smtClean="0"/>
              <a:t>8/5/2021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2AD2B0-B9E9-43FF-BB00-2BEC8CF6EFA3}" type="datetimeFigureOut">
              <a:rPr lang="en-US" smtClean="0"/>
              <a:t>8/5/2021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2AD2B0-B9E9-43FF-BB00-2BEC8CF6EFA3}" type="datetimeFigureOut">
              <a:rPr lang="en-US" smtClean="0"/>
              <a:t>8/5/2021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2AD2B0-B9E9-43FF-BB00-2BEC8CF6EFA3}"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2AD2B0-B9E9-43FF-BB00-2BEC8CF6EFA3}" type="datetimeFigureOut">
              <a:rPr lang="en-US" smtClean="0"/>
              <a:t>8/5/2021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618EC-5985-4B25-B702-135F2DAC3F3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2AD2B0-B9E9-43FF-BB00-2BEC8CF6EFA3}" type="datetimeFigureOut">
              <a:rPr lang="en-US" smtClean="0"/>
              <a:t>8/5/2021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618EC-5985-4B25-B702-135F2DAC3F3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u="sng" dirty="0"/>
              <a:t>Joh. </a:t>
            </a:r>
            <a:r>
              <a:rPr lang="af-ZA" b="1" u="sng" dirty="0" smtClean="0"/>
              <a:t>5:30-47</a:t>
            </a:r>
            <a:br>
              <a:rPr lang="af-ZA" b="1" u="sng" dirty="0" smtClean="0"/>
            </a:br>
            <a:r>
              <a:rPr lang="af-ZA" b="1" u="sng" dirty="0"/>
              <a:t/>
            </a:r>
            <a:br>
              <a:rPr lang="af-ZA" b="1" u="sng" dirty="0"/>
            </a:br>
            <a:r>
              <a:rPr lang="af-ZA" b="1" dirty="0" smtClean="0"/>
              <a:t>Getuienisse </a:t>
            </a:r>
            <a:r>
              <a:rPr lang="af-ZA" b="1" dirty="0"/>
              <a:t>aangaande Christus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3:19</a:t>
            </a:r>
            <a:r>
              <a:rPr lang="af-ZA" i="1" dirty="0" smtClean="0"/>
              <a:t/>
            </a:r>
            <a:br>
              <a:rPr lang="af-ZA" i="1" dirty="0" smtClean="0"/>
            </a:br>
            <a:r>
              <a:rPr lang="af-ZA" i="1" dirty="0"/>
              <a:t/>
            </a:r>
            <a:br>
              <a:rPr lang="af-ZA" i="1" dirty="0"/>
            </a:br>
            <a:r>
              <a:rPr lang="af-ZA" i="1" dirty="0" smtClean="0"/>
              <a:t>“</a:t>
            </a:r>
            <a:r>
              <a:rPr lang="af-ZA" i="1" dirty="0"/>
              <a:t>Watter doel dien die wet dan? Dit is later bygevoeg as gevolg van die sonde, en dit is bedoel vir die tyd totdat die nakomeling op wie die belofte betrekking het, sou kom.”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3:24</a:t>
            </a:r>
            <a:r>
              <a:rPr lang="af-ZA" i="1" dirty="0" smtClean="0"/>
              <a:t/>
            </a:r>
            <a:br>
              <a:rPr lang="af-ZA" i="1" dirty="0" smtClean="0"/>
            </a:br>
            <a:r>
              <a:rPr lang="af-ZA" i="1" dirty="0"/>
              <a:t/>
            </a:r>
            <a:br>
              <a:rPr lang="af-ZA" i="1" dirty="0"/>
            </a:br>
            <a:r>
              <a:rPr lang="af-ZA" i="1" dirty="0" smtClean="0"/>
              <a:t>“</a:t>
            </a:r>
            <a:r>
              <a:rPr lang="af-ZA" i="1" dirty="0"/>
              <a:t>Ons was dus onder die toesig van die wet totdat Christus sou kom, sodat ons deur te glo, vrygespreek sou word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Hand 4:12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Hý bring die verlossing en niemand anders nie. Daar is geen ander naam op die aarde aan die mense gegee waardeur God wil dat ons verlos moet word nie.”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6:37</a:t>
            </a:r>
            <a:r>
              <a:rPr lang="af-ZA" b="1" dirty="0" smtClean="0"/>
              <a:t/>
            </a:r>
            <a:br>
              <a:rPr lang="af-ZA" b="1" dirty="0" smtClean="0"/>
            </a:br>
            <a:r>
              <a:rPr lang="af-ZA" b="1" dirty="0"/>
              <a:t/>
            </a:r>
            <a:br>
              <a:rPr lang="af-ZA" b="1" dirty="0"/>
            </a:br>
            <a:r>
              <a:rPr lang="af-ZA" i="1" dirty="0" smtClean="0"/>
              <a:t>“</a:t>
            </a:r>
            <a:r>
              <a:rPr lang="af-ZA" i="1" dirty="0"/>
              <a:t>Elkeen wat die Vader vir My gee, sal na My toe kom; en Ek sal hom wat na My toe kom, nooit verwerp nie.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1:15</a:t>
            </a:r>
            <a:r>
              <a:rPr lang="af-ZA" dirty="0"/>
              <a:t>	</a:t>
            </a:r>
            <a:r>
              <a:rPr lang="af-ZA" dirty="0" smtClean="0"/>
              <a:t/>
            </a:r>
            <a:br>
              <a:rPr lang="af-ZA" dirty="0" smtClean="0"/>
            </a:br>
            <a:r>
              <a:rPr lang="af-ZA" dirty="0"/>
              <a:t/>
            </a:r>
            <a:br>
              <a:rPr lang="af-ZA" dirty="0"/>
            </a:br>
            <a:r>
              <a:rPr lang="af-ZA" i="1" dirty="0" smtClean="0"/>
              <a:t>“</a:t>
            </a:r>
            <a:r>
              <a:rPr lang="af-ZA" i="1" dirty="0"/>
              <a:t>Johannes getuig van Hom en roep uit: “Dit is Hy wat ek bedoel het toe ek gesê het: Hy wat ná my kom, is my vóór, want Hy was voor my reeds daar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smtClean="0"/>
              <a:t/>
            </a:r>
            <a:br>
              <a:rPr lang="af-ZA" b="1" dirty="0" smtClean="0"/>
            </a:br>
            <a:r>
              <a:rPr lang="af-ZA" b="1" dirty="0" smtClean="0">
                <a:solidFill>
                  <a:srgbClr val="00B050"/>
                </a:solidFill>
              </a:rPr>
              <a:t>Joh</a:t>
            </a:r>
            <a:r>
              <a:rPr lang="af-ZA" b="1" dirty="0">
                <a:solidFill>
                  <a:srgbClr val="00B050"/>
                </a:solidFill>
              </a:rPr>
              <a:t>. </a:t>
            </a:r>
            <a:r>
              <a:rPr lang="af-ZA" b="1" dirty="0" smtClean="0">
                <a:solidFill>
                  <a:srgbClr val="00B050"/>
                </a:solidFill>
              </a:rPr>
              <a:t>3:2</a:t>
            </a:r>
            <a:br>
              <a:rPr lang="af-ZA" b="1" dirty="0" smtClean="0">
                <a:solidFill>
                  <a:srgbClr val="00B050"/>
                </a:solidFill>
              </a:rPr>
            </a:br>
            <a:r>
              <a:rPr lang="af-ZA" b="1" dirty="0">
                <a:solidFill>
                  <a:srgbClr val="00B050"/>
                </a:solidFill>
              </a:rPr>
              <a:t>	</a:t>
            </a:r>
            <a:r>
              <a:rPr lang="af-ZA" i="1" dirty="0">
                <a:solidFill>
                  <a:srgbClr val="00B050"/>
                </a:solidFill>
              </a:rPr>
              <a:t>	</a:t>
            </a:r>
            <a:r>
              <a:rPr lang="af-ZA" i="1" dirty="0" smtClean="0"/>
              <a:t/>
            </a:r>
            <a:br>
              <a:rPr lang="af-ZA" i="1" dirty="0" smtClean="0"/>
            </a:br>
            <a:r>
              <a:rPr lang="af-ZA" i="1" dirty="0" smtClean="0"/>
              <a:t>“</a:t>
            </a:r>
            <a:r>
              <a:rPr lang="af-ZA" i="1" dirty="0"/>
              <a:t>Rabbi, ons weet dat u 'n leermeester is wat van God af gekom het, want niemand kan hierdie wondertekens doen wat u doen, as God nie by hom is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7:31</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baie van die mense het tot geloof in Hom gekom en het gesê: “Wanneer die Christus kom, sal Hy tog seker nie meer wondertekens doen as wat hierdie man gedoen het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3:17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was ook 'n stem uit die hemel wat gesê het: “Dit is my geliefde Seun. Oor Hom verheug Ek My</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17:5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Terwyl hy nog praat, het 'n helderligte wolk skielik sy skaduwee oor hulle gegooi, en 'n stem uit die wolk het gesê: “Dit is my geliefde Seun oor wie Ek My verheug. Luister na Hom</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26</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Joh. 5:30-47  Getuienisse aangaande Christus </vt:lpstr>
      <vt:lpstr>Slide 2</vt:lpstr>
      <vt:lpstr>Joh. 1:15   “Johannes getuig van Hom en roep uit: “Dit is Hy wat ek bedoel het toe ek gesê het: Hy wat ná my kom, is my vóór, want Hy was voor my reeds daar.”</vt:lpstr>
      <vt:lpstr>Slide 4</vt:lpstr>
      <vt:lpstr> Joh. 3:2    “Rabbi, ons weet dat u 'n leermeester is wat van God af gekom het, want niemand kan hierdie wondertekens doen wat u doen, as God nie by hom is nie.”</vt:lpstr>
      <vt:lpstr>Joh. 7:31  “Maar baie van die mense het tot geloof in Hom gekom en het gesê: “Wanneer die Christus kom, sal Hy tog seker nie meer wondertekens doen as wat hierdie man gedoen het nie?”</vt:lpstr>
      <vt:lpstr>Slide 7</vt:lpstr>
      <vt:lpstr>Matt. 3:17   “Daar was ook 'n stem uit die hemel wat gesê het: “Dit is my geliefde Seun. Oor Hom verheug Ek My.”</vt:lpstr>
      <vt:lpstr>Matt. 17:5   “Terwyl hy nog praat, het 'n helderligte wolk skielik sy skaduwee oor hulle gegooi, en 'n stem uit die wolk het gesê: “Dit is my geliefde Seun oor wie Ek My verheug. Luister na Hom.”</vt:lpstr>
      <vt:lpstr>Slide 10</vt:lpstr>
      <vt:lpstr>Gal. 3:19  “Watter doel dien die wet dan? Dit is later bygevoeg as gevolg van die sonde, en dit is bedoel vir die tyd totdat die nakomeling op wie die belofte betrekking het, sou kom.”</vt:lpstr>
      <vt:lpstr>Gal. 3:24  “Ons was dus onder die toesig van die wet totdat Christus sou kom, sodat ons deur te glo, vrygespreek sou word.”</vt:lpstr>
      <vt:lpstr>Slide 13</vt:lpstr>
      <vt:lpstr>Hand 4:12   “Hý bring die verlossing en niemand anders nie. Daar is geen ander naam op die aarde aan die mense gegee waardeur God wil dat ons verlos moet word nie.”</vt:lpstr>
      <vt:lpstr>Joh. 6:37  “Elkeen wat die Vader vir My gee, sal na My toe kom; en Ek sal hom wat na My toe kom, nooit verwerp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5:30-47  Getuienisse aangaande Christus </dc:title>
  <dc:creator>Windows User</dc:creator>
  <cp:lastModifiedBy>Windows User</cp:lastModifiedBy>
  <cp:revision>1</cp:revision>
  <dcterms:created xsi:type="dcterms:W3CDTF">2021-08-05T21:06:15Z</dcterms:created>
  <dcterms:modified xsi:type="dcterms:W3CDTF">2021-08-05T21:09:45Z</dcterms:modified>
</cp:coreProperties>
</file>