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732" autoAdjust="0"/>
    <p:restoredTop sz="94660"/>
  </p:normalViewPr>
  <p:slideViewPr>
    <p:cSldViewPr>
      <p:cViewPr varScale="1">
        <p:scale>
          <a:sx n="110" d="100"/>
          <a:sy n="110" d="100"/>
        </p:scale>
        <p:origin x="-207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2AC96C1-2380-485A-B89B-41937119590A}" type="datetimeFigureOut">
              <a:rPr lang="en-US" smtClean="0"/>
              <a:t>8/18/2021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3DCBF-2805-415F-827A-917BDFF8FBD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AC96C1-2380-485A-B89B-41937119590A}" type="datetimeFigureOut">
              <a:rPr lang="en-US" smtClean="0"/>
              <a:t>8/18/2021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3DCBF-2805-415F-827A-917BDFF8FBD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AC96C1-2380-485A-B89B-41937119590A}" type="datetimeFigureOut">
              <a:rPr lang="en-US" smtClean="0"/>
              <a:t>8/18/2021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3DCBF-2805-415F-827A-917BDFF8FBD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AC96C1-2380-485A-B89B-41937119590A}" type="datetimeFigureOut">
              <a:rPr lang="en-US" smtClean="0"/>
              <a:t>8/18/2021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3DCBF-2805-415F-827A-917BDFF8FBD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AC96C1-2380-485A-B89B-41937119590A}" type="datetimeFigureOut">
              <a:rPr lang="en-US" smtClean="0"/>
              <a:t>8/18/2021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63DCBF-2805-415F-827A-917BDFF8FBD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2AC96C1-2380-485A-B89B-41937119590A}" type="datetimeFigureOut">
              <a:rPr lang="en-US" smtClean="0"/>
              <a:t>8/18/2021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63DCBF-2805-415F-827A-917BDFF8FBD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2AC96C1-2380-485A-B89B-41937119590A}" type="datetimeFigureOut">
              <a:rPr lang="en-US" smtClean="0"/>
              <a:t>8/18/2021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63DCBF-2805-415F-827A-917BDFF8FBD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2AC96C1-2380-485A-B89B-41937119590A}" type="datetimeFigureOut">
              <a:rPr lang="en-US" smtClean="0"/>
              <a:t>8/18/2021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63DCBF-2805-415F-827A-917BDFF8FBD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AC96C1-2380-485A-B89B-41937119590A}" type="datetimeFigureOut">
              <a:rPr lang="en-US" smtClean="0"/>
              <a:t>8/18/2021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63DCBF-2805-415F-827A-917BDFF8FBD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AC96C1-2380-485A-B89B-41937119590A}" type="datetimeFigureOut">
              <a:rPr lang="en-US" smtClean="0"/>
              <a:t>8/18/2021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63DCBF-2805-415F-827A-917BDFF8FBD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AC96C1-2380-485A-B89B-41937119590A}" type="datetimeFigureOut">
              <a:rPr lang="en-US" smtClean="0"/>
              <a:t>8/18/2021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63DCBF-2805-415F-827A-917BDFF8FBD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AC96C1-2380-485A-B89B-41937119590A}" type="datetimeFigureOut">
              <a:rPr lang="en-US" smtClean="0"/>
              <a:t>8/18/2021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63DCBF-2805-415F-827A-917BDFF8FBD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6:16-29</a:t>
            </a:r>
            <a:r>
              <a:rPr lang="af-ZA" b="1" dirty="0" smtClean="0"/>
              <a:t/>
            </a:r>
            <a:br>
              <a:rPr lang="af-ZA" b="1" dirty="0" smtClean="0"/>
            </a:br>
            <a:r>
              <a:rPr lang="af-ZA" b="1" dirty="0"/>
              <a:t/>
            </a:r>
            <a:br>
              <a:rPr lang="af-ZA" b="1" dirty="0"/>
            </a:br>
            <a:r>
              <a:rPr lang="af-ZA" b="1" dirty="0" smtClean="0"/>
              <a:t>Karakter </a:t>
            </a:r>
            <a:r>
              <a:rPr lang="af-ZA" b="1" dirty="0"/>
              <a:t>van die ware en valse dissipel</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US" b="1" dirty="0" smtClean="0">
                <a:solidFill>
                  <a:srgbClr val="00B050"/>
                </a:solidFill>
              </a:rPr>
              <a:t>Mark </a:t>
            </a:r>
            <a:r>
              <a:rPr lang="en-US" b="1" dirty="0">
                <a:solidFill>
                  <a:srgbClr val="00B050"/>
                </a:solidFill>
              </a:rPr>
              <a:t>6:52</a:t>
            </a:r>
            <a:r>
              <a:rPr lang="en-US" dirty="0">
                <a:solidFill>
                  <a:srgbClr val="00B050"/>
                </a:solidFill>
              </a:rPr>
              <a:t> </a:t>
            </a:r>
            <a:r>
              <a:rPr lang="en-US" dirty="0"/>
              <a:t>OV  	</a:t>
            </a:r>
            <a:r>
              <a:rPr lang="en-US" dirty="0" smtClean="0"/>
              <a:t/>
            </a:r>
            <a:br>
              <a:rPr lang="en-US" dirty="0" smtClean="0"/>
            </a:br>
            <a:r>
              <a:rPr lang="en-US" dirty="0"/>
              <a:t/>
            </a:r>
            <a:br>
              <a:rPr lang="en-US" dirty="0"/>
            </a:br>
            <a:r>
              <a:rPr lang="en-US" dirty="0" smtClean="0"/>
              <a:t>“</a:t>
            </a:r>
            <a:r>
              <a:rPr lang="en-US" i="1" dirty="0"/>
              <a:t>Want </a:t>
            </a:r>
            <a:r>
              <a:rPr lang="en-US" i="1" dirty="0" err="1"/>
              <a:t>hulle</a:t>
            </a:r>
            <a:r>
              <a:rPr lang="en-US" i="1" dirty="0"/>
              <a:t> het by die wonder van die </a:t>
            </a:r>
            <a:r>
              <a:rPr lang="en-US" i="1" dirty="0" err="1"/>
              <a:t>brode</a:t>
            </a:r>
            <a:r>
              <a:rPr lang="en-US" i="1" dirty="0"/>
              <a:t> </a:t>
            </a:r>
            <a:r>
              <a:rPr lang="en-US" i="1" dirty="0" err="1"/>
              <a:t>nie</a:t>
            </a:r>
            <a:r>
              <a:rPr lang="en-US" i="1" dirty="0"/>
              <a:t> </a:t>
            </a:r>
            <a:r>
              <a:rPr lang="en-US" i="1" dirty="0" err="1"/>
              <a:t>verstandig</a:t>
            </a:r>
            <a:r>
              <a:rPr lang="en-US" i="1" dirty="0"/>
              <a:t> </a:t>
            </a:r>
            <a:r>
              <a:rPr lang="en-US" i="1" dirty="0" err="1"/>
              <a:t>geword</a:t>
            </a:r>
            <a:r>
              <a:rPr lang="en-US" i="1" dirty="0"/>
              <a:t> </a:t>
            </a:r>
            <a:r>
              <a:rPr lang="en-US" i="1" dirty="0" err="1"/>
              <a:t>nie</a:t>
            </a:r>
            <a:r>
              <a:rPr lang="en-US" i="1" dirty="0"/>
              <a:t>, </a:t>
            </a:r>
            <a:r>
              <a:rPr lang="en-US" i="1" dirty="0" err="1"/>
              <a:t>omdat</a:t>
            </a:r>
            <a:r>
              <a:rPr lang="en-US" i="1" dirty="0"/>
              <a:t> </a:t>
            </a:r>
            <a:r>
              <a:rPr lang="en-US" i="1" dirty="0" err="1"/>
              <a:t>hulle</a:t>
            </a:r>
            <a:r>
              <a:rPr lang="en-US" i="1" dirty="0"/>
              <a:t> hart </a:t>
            </a:r>
            <a:r>
              <a:rPr lang="en-US" i="1" dirty="0" err="1"/>
              <a:t>verhard</a:t>
            </a:r>
            <a:r>
              <a:rPr lang="en-US" i="1" dirty="0"/>
              <a:t> was</a:t>
            </a:r>
            <a:r>
              <a:rPr lang="en-US"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4:16	</a:t>
            </a:r>
            <a:r>
              <a:rPr lang="af-ZA" b="1" dirty="0" smtClean="0"/>
              <a:t/>
            </a:r>
            <a:br>
              <a:rPr lang="af-ZA" b="1" dirty="0" smtClean="0"/>
            </a:br>
            <a:r>
              <a:rPr lang="af-ZA" b="1" dirty="0"/>
              <a:t/>
            </a:r>
            <a:br>
              <a:rPr lang="af-ZA" b="1" dirty="0"/>
            </a:br>
            <a:r>
              <a:rPr lang="af-ZA" i="1" dirty="0" smtClean="0"/>
              <a:t>“</a:t>
            </a:r>
            <a:r>
              <a:rPr lang="af-ZA" i="1" dirty="0"/>
              <a:t>Om hierdie rede word ons nie moedeloos nie. Al is ons uiterlik besig om te vergaan, innerlik word ons van dag tot dag vernuwe</a:t>
            </a:r>
            <a:r>
              <a:rPr lang="af-ZA" i="1" dirty="0" smtClean="0"/>
              <a:t>”</a:t>
            </a:r>
            <a:r>
              <a:rPr lang="af-ZA"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13:30</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Laat altwee saam groei tot met die oes. In die oestyd sal ek vir dié wat oes, sê: Maak eers die onkruid bymekaar en bind dit in bondels om dit te verbrand, maar bring die koring na my skuur toe.’ </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t>Matt. 13:47-50</a:t>
            </a:r>
            <a:r>
              <a:rPr lang="af-ZA" i="1" dirty="0"/>
              <a:t>	</a:t>
            </a:r>
            <a:r>
              <a:rPr lang="af-ZA" i="1" dirty="0" smtClean="0"/>
              <a:t/>
            </a:r>
            <a:br>
              <a:rPr lang="af-ZA" i="1" dirty="0" smtClean="0"/>
            </a:br>
            <a:r>
              <a:rPr lang="af-ZA" i="1" dirty="0" smtClean="0"/>
              <a:t>“</a:t>
            </a:r>
            <a:r>
              <a:rPr lang="af-ZA" i="1" dirty="0"/>
              <a:t>Verder gaan dit met die koninkryk van die hemel soos met 'n treknet wat in die see gegooi is en allerhande soorte vis vang. As dit vol geword het, sleep hulle dit op die strand uit en gaan sit om die goeie vis in mandjies bymekaar te maak, maar die onbruikbares gooi hulle weg. So sal dit by die voleinding van die wêreld </a:t>
            </a:r>
            <a:r>
              <a:rPr lang="af-ZA" i="1" dirty="0" smtClean="0"/>
              <a:t>wees.”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25:32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Al die volke sal voor Hom bymekaar gebring word, en Hy sal die mense van mekaar skei soos 'n wagter die skape van die bokke skei.</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7:13-14</a:t>
            </a:r>
            <a:r>
              <a:rPr lang="af-ZA" i="1" dirty="0"/>
              <a:t>	</a:t>
            </a:r>
            <a:r>
              <a:rPr lang="af-ZA" i="1" dirty="0" smtClean="0"/>
              <a:t/>
            </a:r>
            <a:br>
              <a:rPr lang="af-ZA" i="1" dirty="0" smtClean="0"/>
            </a:br>
            <a:r>
              <a:rPr lang="af-ZA" i="1" dirty="0"/>
              <a:t/>
            </a:r>
            <a:br>
              <a:rPr lang="af-ZA" i="1" dirty="0"/>
            </a:br>
            <a:r>
              <a:rPr lang="af-ZA" i="1" dirty="0" smtClean="0"/>
              <a:t>“</a:t>
            </a:r>
            <a:r>
              <a:rPr lang="af-ZA" i="1" dirty="0"/>
              <a:t>Gaan deur die nou poort in. Die poort wat na die verderf lei, is wyd en die pad daarheen breed, en dié wat daardeur ingaan, is baie. Maar die poort wat na die lewe lei, is nou en die pad daarheen smal, en dié wat dit kry, is min</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10:37-38</a:t>
            </a:r>
            <a:r>
              <a:rPr lang="af-ZA" i="1" dirty="0"/>
              <a:t>	</a:t>
            </a:r>
            <a:r>
              <a:rPr lang="af-ZA" i="1" dirty="0" smtClean="0"/>
              <a:t/>
            </a:r>
            <a:br>
              <a:rPr lang="af-ZA" i="1" dirty="0" smtClean="0"/>
            </a:br>
            <a:r>
              <a:rPr lang="af-ZA" i="1" dirty="0"/>
              <a:t/>
            </a:r>
            <a:br>
              <a:rPr lang="af-ZA" i="1" dirty="0"/>
            </a:br>
            <a:r>
              <a:rPr lang="af-ZA" i="1" dirty="0" smtClean="0"/>
              <a:t>“</a:t>
            </a:r>
            <a:r>
              <a:rPr lang="af-ZA" i="1" dirty="0"/>
              <a:t>Hy wat sy vader of moeder liewer het as vir My, is nie werd om aan My te behoort nie; hy wat sy seun of dogter liewer het as vir My, is nie werd om aan My te behoort nie. Hy wat nie sy kruis opneem en My volg nie, is nie werd om aan My te behoort nie.”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25</Words>
  <Application>Microsoft Office PowerPoint</Application>
  <PresentationFormat>On-screen Show (4:3)</PresentationFormat>
  <Paragraphs>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Joh. 6:16-29  Karakter van die ware en valse dissipel</vt:lpstr>
      <vt:lpstr>Slide 2</vt:lpstr>
      <vt:lpstr>Matt. 13:30   “Laat altwee saam groei tot met die oes. In die oestyd sal ek vir dié wat oes, sê: Maak eers die onkruid bymekaar en bind dit in bondels om dit te verbrand, maar bring die koring na my skuur toe.’ ”</vt:lpstr>
      <vt:lpstr>Matt. 13:47-50  “Verder gaan dit met die koninkryk van die hemel soos met 'n treknet wat in die see gegooi is en allerhande soorte vis vang. As dit vol geword het, sleep hulle dit op die strand uit en gaan sit om die goeie vis in mandjies bymekaar te maak, maar die onbruikbares gooi hulle weg. So sal dit by die voleinding van die wêreld wees.”</vt:lpstr>
      <vt:lpstr>Matt. 25:32   “Al die volke sal voor Hom bymekaar gebring word, en Hy sal die mense van mekaar skei soos 'n wagter die skape van die bokke skei.</vt:lpstr>
      <vt:lpstr>Matt. 7:13-14   “Gaan deur die nou poort in. Die poort wat na die verderf lei, is wyd en die pad daarheen breed, en dié wat daardeur ingaan, is baie. Maar die poort wat na die lewe lei, is nou en die pad daarheen smal, en dié wat dit kry, is min.”</vt:lpstr>
      <vt:lpstr>Slide 7</vt:lpstr>
      <vt:lpstr>Matt. 10:37-38   “Hy wat sy vader of moeder liewer het as vir My, is nie werd om aan My te behoort nie; hy wat sy seun of dogter liewer het as vir My, is nie werd om aan My te behoort nie. Hy wat nie sy kruis opneem en My volg nie, is nie werd om aan My te behoort nie.”</vt:lpstr>
      <vt:lpstr>Slide 9</vt:lpstr>
      <vt:lpstr>Mark 6:52 OV     “Want hulle het by die wonder van die brode nie verstandig geword nie, omdat hulle hart verhard was.”</vt:lpstr>
      <vt:lpstr>Slide 11</vt:lpstr>
      <vt:lpstr>II Kor. 4:16   “Om hierdie rede word ons nie moedeloos nie. Al is ons uiterlik besig om te vergaan, innerlik word ons van dag tot dag vernuwe”.</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6:16-29  Karakter van die ware en valse dissipel</dc:title>
  <dc:creator>Windows User</dc:creator>
  <cp:lastModifiedBy>Windows User</cp:lastModifiedBy>
  <cp:revision>1</cp:revision>
  <dcterms:created xsi:type="dcterms:W3CDTF">2021-08-18T06:33:08Z</dcterms:created>
  <dcterms:modified xsi:type="dcterms:W3CDTF">2021-08-18T06:38:00Z</dcterms:modified>
</cp:coreProperties>
</file>