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90"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DE7AC2-1897-4CA9-82F9-9CA2E2E3798A}"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E7AC2-1897-4CA9-82F9-9CA2E2E3798A}"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E7AC2-1897-4CA9-82F9-9CA2E2E3798A}"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E7AC2-1897-4CA9-82F9-9CA2E2E3798A}"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DE7AC2-1897-4CA9-82F9-9CA2E2E3798A}"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DE7AC2-1897-4CA9-82F9-9CA2E2E3798A}"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DE7AC2-1897-4CA9-82F9-9CA2E2E3798A}" type="datetimeFigureOut">
              <a:rPr lang="en-US" smtClean="0"/>
              <a:t>8/27/2021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DE7AC2-1897-4CA9-82F9-9CA2E2E3798A}" type="datetimeFigureOut">
              <a:rPr lang="en-US" smtClean="0"/>
              <a:t>8/27/2021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E7AC2-1897-4CA9-82F9-9CA2E2E3798A}" type="datetimeFigureOut">
              <a:rPr lang="en-US" smtClean="0"/>
              <a:t>8/27/2021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E7AC2-1897-4CA9-82F9-9CA2E2E3798A}"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E7AC2-1897-4CA9-82F9-9CA2E2E3798A}"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78405-716E-414C-B0DF-AE3B5AEDF9F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E7AC2-1897-4CA9-82F9-9CA2E2E3798A}" type="datetimeFigureOut">
              <a:rPr lang="en-US" smtClean="0"/>
              <a:t>8/27/2021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E78405-716E-414C-B0DF-AE3B5AEDF9F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6:30-50</a:t>
            </a:r>
            <a:br>
              <a:rPr lang="af-ZA" b="1" u="sng" dirty="0" smtClean="0"/>
            </a:br>
            <a:r>
              <a:rPr lang="af-ZA" b="1" u="sng" dirty="0"/>
              <a:t/>
            </a:r>
            <a:br>
              <a:rPr lang="af-ZA" b="1" u="sng" dirty="0"/>
            </a:br>
            <a:r>
              <a:rPr lang="af-ZA" b="1" dirty="0" smtClean="0"/>
              <a:t>Die </a:t>
            </a:r>
            <a:r>
              <a:rPr lang="af-ZA" b="1" dirty="0"/>
              <a:t>ware brood van </a:t>
            </a:r>
            <a:r>
              <a:rPr lang="af-ZA" b="1" dirty="0" smtClean="0"/>
              <a:t>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Their continuing desire to use Jesus for their physical needs is evident from this demand and a clear indication of their superficial interest. It still marks the shallow, temporary followers of Jesus who fill churches looking for their needs and desires to be met. There are always churches the accommodate them</a:t>
            </a:r>
            <a:r>
              <a:rPr lang="af-ZA" i="1" dirty="0" smtClean="0"/>
              <a:t>.”</a:t>
            </a:r>
            <a:r>
              <a:rPr lang="en-US" i="1" dirty="0" smtClean="0"/>
              <a:t/>
            </a:r>
            <a:br>
              <a:rPr lang="en-US" i="1" dirty="0" smtClean="0"/>
            </a:br>
            <a:r>
              <a:rPr lang="en-US" i="1" dirty="0"/>
              <a:t>	</a:t>
            </a:r>
            <a:r>
              <a:rPr lang="en-US" i="1" dirty="0" smtClean="0"/>
              <a:t>			</a:t>
            </a:r>
            <a:r>
              <a:rPr lang="en-US" i="1" dirty="0" smtClean="0">
                <a:solidFill>
                  <a:srgbClr val="7030A0"/>
                </a:solidFill>
              </a:rPr>
              <a:t>      </a:t>
            </a:r>
            <a:r>
              <a:rPr lang="af-ZA" b="1" dirty="0" smtClean="0">
                <a:solidFill>
                  <a:srgbClr val="7030A0"/>
                </a:solidFill>
              </a:rPr>
              <a:t>John MacArthur</a:t>
            </a:r>
            <a:r>
              <a:rPr lang="af-ZA" i="1"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37</a:t>
            </a:r>
            <a:r>
              <a:rPr lang="af-ZA" b="1" dirty="0" smtClean="0">
                <a:solidFill>
                  <a:srgbClr val="FF0000"/>
                </a:solidFill>
              </a:rPr>
              <a:t>:</a:t>
            </a:r>
            <a:r>
              <a:rPr lang="af-ZA" b="1" dirty="0" smtClean="0"/>
              <a:t/>
            </a:r>
            <a:br>
              <a:rPr lang="af-ZA" b="1" dirty="0" smtClean="0"/>
            </a:br>
            <a:r>
              <a:rPr lang="af-ZA" b="1" dirty="0"/>
              <a:t/>
            </a:r>
            <a:br>
              <a:rPr lang="af-ZA" b="1" dirty="0"/>
            </a:br>
            <a:r>
              <a:rPr lang="af-ZA" i="1" dirty="0" smtClean="0">
                <a:solidFill>
                  <a:srgbClr val="0070C0"/>
                </a:solidFill>
              </a:rPr>
              <a:t>“</a:t>
            </a:r>
            <a:r>
              <a:rPr lang="af-ZA" i="1" dirty="0">
                <a:solidFill>
                  <a:srgbClr val="0070C0"/>
                </a:solidFill>
              </a:rPr>
              <a:t>Elkeen wat die Vader vir My gee, sal na My toe kom; en Ek sal hom wat na My toe kom, nooit verwerp nie</a:t>
            </a:r>
            <a:r>
              <a:rPr lang="af-ZA" i="1" dirty="0" smtClean="0">
                <a:solidFill>
                  <a:srgbClr val="0070C0"/>
                </a:solidFill>
              </a:rPr>
              <a:t>.”</a:t>
            </a:r>
            <a:endParaRPr lang="en-US"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 and your sins must seperate, or you and God will never come together.”</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Repentance and faith are two sides of the same coin; to repent is to turn from sin, and to believe is to turn to the Savior.”</a:t>
            </a:r>
            <a:r>
              <a:rPr lang="en-US" dirty="0"/>
              <a:t/>
            </a:r>
            <a:br>
              <a:rPr lang="en-US" dirty="0"/>
            </a:br>
            <a:r>
              <a:rPr lang="en-US" dirty="0" smtClean="0"/>
              <a:t/>
            </a:r>
            <a:br>
              <a:rPr lang="en-US" dirty="0" smtClean="0"/>
            </a:br>
            <a:r>
              <a:rPr lang="en-US" dirty="0" smtClean="0">
                <a:solidFill>
                  <a:srgbClr val="7030A0"/>
                </a:solidFill>
              </a:rPr>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37</a:t>
            </a:r>
            <a:r>
              <a:rPr lang="af-ZA" b="1" dirty="0" smtClean="0">
                <a:solidFill>
                  <a:srgbClr val="FF0000"/>
                </a:solidFill>
              </a:rPr>
              <a:t>:</a:t>
            </a:r>
            <a:r>
              <a:rPr lang="af-ZA" b="1" dirty="0" smtClean="0"/>
              <a:t/>
            </a:r>
            <a:br>
              <a:rPr lang="af-ZA" b="1" dirty="0" smtClean="0"/>
            </a:br>
            <a:r>
              <a:rPr lang="af-ZA" b="1" dirty="0"/>
              <a:t/>
            </a:r>
            <a:br>
              <a:rPr lang="af-ZA" b="1" dirty="0"/>
            </a:br>
            <a:r>
              <a:rPr lang="af-ZA" i="1" dirty="0" smtClean="0">
                <a:solidFill>
                  <a:srgbClr val="0070C0"/>
                </a:solidFill>
              </a:rPr>
              <a:t>“</a:t>
            </a:r>
            <a:r>
              <a:rPr lang="af-ZA" i="1" dirty="0">
                <a:solidFill>
                  <a:srgbClr val="0070C0"/>
                </a:solidFill>
              </a:rPr>
              <a:t>Elkeen wat die Vader vir My gee, sal na My toe kom; en Ek sal hom wat na My toe kom, nooit verwerp nie</a:t>
            </a:r>
            <a:r>
              <a:rPr lang="af-ZA" i="1" dirty="0" smtClean="0">
                <a:solidFill>
                  <a:srgbClr val="0070C0"/>
                </a:solidFill>
              </a:rPr>
              <a:t>.”</a:t>
            </a:r>
            <a:endParaRPr lang="en-US" dirty="0">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10:17</a:t>
            </a:r>
            <a:r>
              <a:rPr lang="af-ZA" dirty="0"/>
              <a:t>	</a:t>
            </a:r>
            <a:r>
              <a:rPr lang="af-ZA" dirty="0" smtClean="0"/>
              <a:t/>
            </a:r>
            <a:br>
              <a:rPr lang="af-ZA" dirty="0" smtClean="0"/>
            </a:br>
            <a:r>
              <a:rPr lang="af-ZA" dirty="0"/>
              <a:t/>
            </a:r>
            <a:br>
              <a:rPr lang="af-ZA" dirty="0"/>
            </a:br>
            <a:r>
              <a:rPr lang="af-ZA" i="1" dirty="0" smtClean="0"/>
              <a:t>“</a:t>
            </a:r>
            <a:r>
              <a:rPr lang="af-ZA" i="1" dirty="0"/>
              <a:t>Die geloof kom dus deur die prediking wat 'n mens hoor, en die prediking wat ons hoor, is die verkondiging van Christus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12:39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Hy antwoord hulle: “'n Slegte en afvallige geslag vra 'n teken, en geen teken sal aan hulle gegee word nie, behalwe die teken van die profeet Jona.”</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Ongeloof kan nooit versadig word nie, maak nie saak hoeveel bewyse gegee word nie</a:t>
            </a:r>
            <a:r>
              <a:rPr lang="af-ZA" b="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16:31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hy sê vir hom: ‘As hulle na Moses en die profete nie luister nie, sal hulle nie oortuig word nie al sou iemand uit die dood opstaan.’ </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a:t>
            </a:r>
            <a:r>
              <a:rPr lang="af-ZA" b="1" dirty="0" smtClean="0">
                <a:solidFill>
                  <a:srgbClr val="00B050"/>
                </a:solidFill>
              </a:rPr>
              <a:t>15:32</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Laat die Christus, die koning van Israel, nou van die kruis af kom, sodat ons dit kan sien en in hom glo!”</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140</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Joh. 6:30-50  Die ware brood van lewe</vt:lpstr>
      <vt:lpstr>Slide 2</vt:lpstr>
      <vt:lpstr>Rom. 10:17   “Die geloof kom dus deur die prediking wat 'n mens hoor, en die prediking wat ons hoor, is die verkondiging van Christus.”</vt:lpstr>
      <vt:lpstr>Slide 4</vt:lpstr>
      <vt:lpstr>Matt. 12:39   “Maar Hy antwoord hulle: “'n Slegte en afvallige geslag vra 'n teken, en geen teken sal aan hulle gegee word nie, behalwe die teken van die profeet Jona.” </vt:lpstr>
      <vt:lpstr>Ongeloof kan nooit versadig word nie, maak nie saak hoeveel bewyse gegee word nie!</vt:lpstr>
      <vt:lpstr>Luk. 16:31   “Maar hy sê vir hom: ‘As hulle na Moses en die profete nie luister nie, sal hulle nie oortuig word nie al sou iemand uit die dood opstaan.’ ”</vt:lpstr>
      <vt:lpstr>Mark. 15:32  “Laat die Christus, die koning van Israel, nou van die kruis af kom, sodat ons dit kan sien en in hom glo!”</vt:lpstr>
      <vt:lpstr>Slide 9</vt:lpstr>
      <vt:lpstr>“Their continuing desire to use Jesus for their physical needs is evident from this demand and a clear indication of their superficial interest. It still marks the shallow, temporary followers of Jesus who fill churches looking for their needs and desires to be met. There are always churches the accommodate them.”           John MacArthur </vt:lpstr>
      <vt:lpstr>Vers 37:  “Elkeen wat die Vader vir My gee, sal na My toe kom; en Ek sal hom wat na My toe kom, nooit verwerp nie.”</vt:lpstr>
      <vt:lpstr>“You and your sins must seperate, or you and God will never come together.”       C.H. Spurgeon</vt:lpstr>
      <vt:lpstr>“Repentance and faith are two sides of the same coin; to repent is to turn from sin, and to believe is to turn to the Savior.”                                  John MacArthur</vt:lpstr>
      <vt:lpstr>Vers 37:  “Elkeen wat die Vader vir My gee, sal na My toe kom; en Ek sal hom wat na My toe kom, nooit verwerp nie.”</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6:30-50  Die ware brood van lewe</dc:title>
  <dc:creator>Windows User</dc:creator>
  <cp:lastModifiedBy>Windows User</cp:lastModifiedBy>
  <cp:revision>1</cp:revision>
  <dcterms:created xsi:type="dcterms:W3CDTF">2021-08-26T22:17:58Z</dcterms:created>
  <dcterms:modified xsi:type="dcterms:W3CDTF">2021-08-26T22:22:42Z</dcterms:modified>
</cp:coreProperties>
</file>