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531" autoAdjust="0"/>
    <p:restoredTop sz="94660"/>
  </p:normalViewPr>
  <p:slideViewPr>
    <p:cSldViewPr>
      <p:cViewPr varScale="1">
        <p:scale>
          <a:sx n="110" d="100"/>
          <a:sy n="110" d="100"/>
        </p:scale>
        <p:origin x="-21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1BF925D-5C2D-4810-B35C-3F005C5FFE16}"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47FE2-38AB-4959-B942-281636B667B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BF925D-5C2D-4810-B35C-3F005C5FFE16}"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47FE2-38AB-4959-B942-281636B667B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BF925D-5C2D-4810-B35C-3F005C5FFE16}"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47FE2-38AB-4959-B942-281636B667B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BF925D-5C2D-4810-B35C-3F005C5FFE16}"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47FE2-38AB-4959-B942-281636B667B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BF925D-5C2D-4810-B35C-3F005C5FFE16}"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47FE2-38AB-4959-B942-281636B667B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1BF925D-5C2D-4810-B35C-3F005C5FFE16}" type="datetimeFigureOut">
              <a:rPr lang="en-US" smtClean="0"/>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47FE2-38AB-4959-B942-281636B667B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1BF925D-5C2D-4810-B35C-3F005C5FFE16}" type="datetimeFigureOut">
              <a:rPr lang="en-US" smtClean="0"/>
              <a:t>9/1/2021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F47FE2-38AB-4959-B942-281636B667B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1BF925D-5C2D-4810-B35C-3F005C5FFE16}" type="datetimeFigureOut">
              <a:rPr lang="en-US" smtClean="0"/>
              <a:t>9/1/2021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F47FE2-38AB-4959-B942-281636B667B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BF925D-5C2D-4810-B35C-3F005C5FFE16}" type="datetimeFigureOut">
              <a:rPr lang="en-US" smtClean="0"/>
              <a:t>9/1/2021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F47FE2-38AB-4959-B942-281636B667B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BF925D-5C2D-4810-B35C-3F005C5FFE16}" type="datetimeFigureOut">
              <a:rPr lang="en-US" smtClean="0"/>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47FE2-38AB-4959-B942-281636B667B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BF925D-5C2D-4810-B35C-3F005C5FFE16}" type="datetimeFigureOut">
              <a:rPr lang="en-US" smtClean="0"/>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47FE2-38AB-4959-B942-281636B667B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BF925D-5C2D-4810-B35C-3F005C5FFE16}" type="datetimeFigureOut">
              <a:rPr lang="en-US" smtClean="0"/>
              <a:t>9/1/2021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F47FE2-38AB-4959-B942-281636B667B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6:48-56</a:t>
            </a:r>
            <a:br>
              <a:rPr lang="af-ZA" b="1" u="sng" dirty="0" smtClean="0"/>
            </a:br>
            <a:r>
              <a:rPr lang="af-ZA" b="1" dirty="0"/>
              <a:t/>
            </a:r>
            <a:br>
              <a:rPr lang="af-ZA" b="1" dirty="0"/>
            </a:br>
            <a:r>
              <a:rPr lang="af-ZA" b="1" dirty="0" smtClean="0"/>
              <a:t>Die </a:t>
            </a:r>
            <a:r>
              <a:rPr lang="af-ZA" b="1" dirty="0"/>
              <a:t>beste </a:t>
            </a:r>
            <a:r>
              <a:rPr lang="af-ZA" b="1" dirty="0" smtClean="0"/>
              <a:t>Brood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34:9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Kom ondervind en sien self dat die Here goed is! Dit gaan goed met die mens wat by Hom skuil</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11:3</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Omdat ons glo, weet ons dat die wêreld deur die woord van God geskep is: die sigbare dinge het dus nie ontstaan uit iets wat ons sien nie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True christianity is not merely the belief and study of certain theological propositions. It is to live in a daily, personal communication with an actual person, Jesus the Son on God.”</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J.C. Ryle</a:t>
            </a:r>
            <a:endParaRPr lang="en-US" dirty="0">
              <a:solidFill>
                <a:srgbClr val="7030A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3:10	</a:t>
            </a:r>
            <a:r>
              <a:rPr lang="af-ZA" dirty="0" smtClean="0"/>
              <a:t/>
            </a:r>
            <a:br>
              <a:rPr lang="af-ZA" dirty="0" smtClean="0"/>
            </a:br>
            <a:r>
              <a:rPr lang="af-ZA" dirty="0"/>
              <a:t/>
            </a:r>
            <a:br>
              <a:rPr lang="af-ZA" dirty="0"/>
            </a:br>
            <a:r>
              <a:rPr lang="af-ZA" i="1" dirty="0" smtClean="0"/>
              <a:t>“</a:t>
            </a:r>
            <a:r>
              <a:rPr lang="af-ZA" i="1" dirty="0"/>
              <a:t>Al wat ek wens, is om Christus te ken, die krag van sy opstanding te ondervind en deel te hê aan sy lyding deur aan Hom gelyk te word in sy dood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2:2</a:t>
            </a:r>
            <a:r>
              <a:rPr lang="af-ZA" i="1" dirty="0" smtClean="0"/>
              <a:t/>
            </a:r>
            <a:br>
              <a:rPr lang="af-ZA" i="1" dirty="0" smtClean="0"/>
            </a:br>
            <a:r>
              <a:rPr lang="af-ZA" i="1" dirty="0"/>
              <a:t/>
            </a:r>
            <a:br>
              <a:rPr lang="af-ZA" i="1" dirty="0"/>
            </a:br>
            <a:r>
              <a:rPr lang="af-ZA" i="1" dirty="0" smtClean="0"/>
              <a:t>“</a:t>
            </a:r>
            <a:r>
              <a:rPr lang="af-ZA" i="1" dirty="0"/>
              <a:t>Ek het my voorgeneem om met julle oor niks anders te praat nie as oor Jesus as die Christus, en wel oor Hom as die gekruisigde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If you aspire after holiness of the highest type and order, remember that a man is made by that which he feed upon, and for the best manhood you need the best food.”</a:t>
            </a:r>
            <a:r>
              <a:rPr lang="en-US" dirty="0"/>
              <a:t/>
            </a:r>
            <a:br>
              <a:rPr lang="en-US" dirty="0"/>
            </a:br>
            <a:r>
              <a:rPr lang="en-US" dirty="0" smtClean="0"/>
              <a:t/>
            </a:r>
            <a:br>
              <a:rPr lang="en-US" dirty="0" smtClean="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“By far the greatest joy of my life has been my fellowship with </a:t>
            </a:r>
            <a:r>
              <a:rPr lang="af-ZA" i="1" dirty="0" smtClean="0"/>
              <a:t>Jesus. </a:t>
            </a:r>
            <a:r>
              <a:rPr lang="af-ZA" i="1" dirty="0"/>
              <a:t>Hearing Him speak to me, having Him guide me, sensing His presence with me and His power through me. This has been the highest pleasure of my life</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Billy Graham</a:t>
            </a: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6858000"/>
          </a:xfrm>
        </p:spPr>
        <p:txBody>
          <a:bodyPr/>
          <a:lstStyle/>
          <a:p>
            <a:r>
              <a:rPr lang="af-ZA" i="1" dirty="0"/>
              <a:t>“In my </a:t>
            </a:r>
            <a:r>
              <a:rPr lang="af-ZA" i="1" dirty="0" smtClean="0"/>
              <a:t>view </a:t>
            </a:r>
            <a:r>
              <a:rPr lang="af-ZA" i="1" dirty="0"/>
              <a:t>He is the most important human being who has ever existed... I..miss...Him</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Chuck </a:t>
            </a:r>
            <a:r>
              <a:rPr lang="af-ZA" b="1" dirty="0">
                <a:solidFill>
                  <a:srgbClr val="7030A0"/>
                </a:solidFill>
              </a:rPr>
              <a:t>Templeton</a:t>
            </a:r>
            <a:r>
              <a:rPr lang="af-ZA" dirty="0">
                <a:solidFill>
                  <a:srgbClr val="7030A0"/>
                </a:solidFill>
              </a:rPr>
              <a:t> </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159</Words>
  <Application>Microsoft Office PowerPoint</Application>
  <PresentationFormat>On-screen Show (4:3)</PresentationFormat>
  <Paragraphs>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Joh. 6:48-56  Die beste Brood</vt:lpstr>
      <vt:lpstr>Slide 2</vt:lpstr>
      <vt:lpstr>Fil. 3:10   “Al wat ek wens, is om Christus te ken, die krag van sy opstanding te ondervind en deel te hê aan sy lyding deur aan Hom gelyk te word in sy dood,”</vt:lpstr>
      <vt:lpstr>I Kor. 2:2  “Ek het my voorgeneem om met julle oor niks anders te praat nie as oor Jesus as die Christus, en wel oor Hom as die gekruisigde.”</vt:lpstr>
      <vt:lpstr>Slide 5</vt:lpstr>
      <vt:lpstr>“If you aspire after holiness of the highest type and order, remember that a man is made by that which he feed upon, and for the best manhood you need the best food.”      C.H. Spurgeon</vt:lpstr>
      <vt:lpstr>Slide 7</vt:lpstr>
      <vt:lpstr>“By far the greatest joy of my life has been my fellowship with Jesus. Hearing Him speak to me, having Him guide me, sensing His presence with me and His power through me. This has been the highest pleasure of my life!”      Billy Graham</vt:lpstr>
      <vt:lpstr>“In my view He is the most important human being who has ever existed... I..miss...Him!”      Chuck Templeton </vt:lpstr>
      <vt:lpstr>Slide 10</vt:lpstr>
      <vt:lpstr>Ps. 34:9   “Kom ondervind en sien self dat die Here goed is! Dit gaan goed met die mens wat by Hom skuil.”</vt:lpstr>
      <vt:lpstr>Slide 12</vt:lpstr>
      <vt:lpstr>Hebr. 11:3   “Omdat ons glo, weet ons dat die wêreld deur die woord van God geskep is: die sigbare dinge het dus nie ontstaan uit iets wat ons sien nie.”</vt:lpstr>
      <vt:lpstr>Slide 14</vt:lpstr>
      <vt:lpstr>“True christianity is not merely the belief and study of certain theological propositions. It is to live in a daily, personal communication with an actual person, Jesus the Son on God.”      J.C. Ryle</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6:48-56  Die beste Brood</dc:title>
  <dc:creator>Windows User</dc:creator>
  <cp:lastModifiedBy>Windows User</cp:lastModifiedBy>
  <cp:revision>1</cp:revision>
  <dcterms:created xsi:type="dcterms:W3CDTF">2021-09-01T07:18:14Z</dcterms:created>
  <dcterms:modified xsi:type="dcterms:W3CDTF">2021-09-01T07:23:33Z</dcterms:modified>
</cp:coreProperties>
</file>