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6" r:id="rId10"/>
    <p:sldId id="277" r:id="rId11"/>
    <p:sldId id="278" r:id="rId12"/>
    <p:sldId id="279" r:id="rId13"/>
    <p:sldId id="27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837" autoAdjust="0"/>
    <p:restoredTop sz="94660"/>
  </p:normalViewPr>
  <p:slideViewPr>
    <p:cSldViewPr>
      <p:cViewPr varScale="1">
        <p:scale>
          <a:sx n="110" d="100"/>
          <a:sy n="110" d="100"/>
        </p:scale>
        <p:origin x="-20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7B95FC1-DEF0-4C90-9ABF-54A9F6ABA74C}" type="datetimeFigureOut">
              <a:rPr lang="en-US" smtClean="0"/>
              <a:t>9/9/2021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2F9ACF-2F10-475E-BE97-13B7663965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B95FC1-DEF0-4C90-9ABF-54A9F6ABA74C}" type="datetimeFigureOut">
              <a:rPr lang="en-US" smtClean="0"/>
              <a:t>9/9/2021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2F9ACF-2F10-475E-BE97-13B76639652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B95FC1-DEF0-4C90-9ABF-54A9F6ABA74C}" type="datetimeFigureOut">
              <a:rPr lang="en-US" smtClean="0"/>
              <a:t>9/9/2021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2F9ACF-2F10-475E-BE97-13B7663965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B95FC1-DEF0-4C90-9ABF-54A9F6ABA74C}" type="datetimeFigureOut">
              <a:rPr lang="en-US" smtClean="0"/>
              <a:t>9/9/2021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2F9ACF-2F10-475E-BE97-13B7663965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B95FC1-DEF0-4C90-9ABF-54A9F6ABA74C}" type="datetimeFigureOut">
              <a:rPr lang="en-US" smtClean="0"/>
              <a:t>9/9/2021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2F9ACF-2F10-475E-BE97-13B76639652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B95FC1-DEF0-4C90-9ABF-54A9F6ABA74C}" type="datetimeFigureOut">
              <a:rPr lang="en-US" smtClean="0"/>
              <a:t>9/9/2021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2F9ACF-2F10-475E-BE97-13B76639652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B95FC1-DEF0-4C90-9ABF-54A9F6ABA74C}" type="datetimeFigureOut">
              <a:rPr lang="en-US" smtClean="0"/>
              <a:t>9/9/2021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2F9ACF-2F10-475E-BE97-13B7663965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B95FC1-DEF0-4C90-9ABF-54A9F6ABA74C}" type="datetimeFigureOut">
              <a:rPr lang="en-US" smtClean="0"/>
              <a:t>9/9/2021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2F9ACF-2F10-475E-BE97-13B76639652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95FC1-DEF0-4C90-9ABF-54A9F6ABA74C}" type="datetimeFigureOut">
              <a:rPr lang="en-US" smtClean="0"/>
              <a:t>9/9/2021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2F9ACF-2F10-475E-BE97-13B7663965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B95FC1-DEF0-4C90-9ABF-54A9F6ABA74C}" type="datetimeFigureOut">
              <a:rPr lang="en-US" smtClean="0"/>
              <a:t>9/9/2021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2F9ACF-2F10-475E-BE97-13B7663965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B95FC1-DEF0-4C90-9ABF-54A9F6ABA74C}" type="datetimeFigureOut">
              <a:rPr lang="en-US" smtClean="0"/>
              <a:t>9/9/2021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2F9ACF-2F10-475E-BE97-13B76639652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95FC1-DEF0-4C90-9ABF-54A9F6ABA74C}" type="datetimeFigureOut">
              <a:rPr lang="en-US" smtClean="0"/>
              <a:t>9/9/2021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2F9ACF-2F10-475E-BE97-13B7663965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6:53-56</a:t>
            </a:r>
            <a:br>
              <a:rPr lang="af-ZA" b="1" u="sng" dirty="0" smtClean="0"/>
            </a:br>
            <a:r>
              <a:rPr lang="af-ZA" b="1" u="sng" dirty="0"/>
              <a:t/>
            </a:r>
            <a:br>
              <a:rPr lang="af-ZA" b="1" u="sng" dirty="0"/>
            </a:br>
            <a:r>
              <a:rPr lang="af-ZA" b="1" dirty="0" smtClean="0"/>
              <a:t>Die </a:t>
            </a:r>
            <a:r>
              <a:rPr lang="af-ZA" b="1" dirty="0"/>
              <a:t>ware eet van Sy </a:t>
            </a:r>
            <a:r>
              <a:rPr lang="af-ZA" b="1" dirty="0" smtClean="0"/>
              <a:t>liggaam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2844" y="0"/>
            <a:ext cx="9001156" cy="1142984"/>
          </a:xfrm>
        </p:spPr>
        <p:txBody>
          <a:bodyPr>
            <a:normAutofit fontScale="90000"/>
          </a:bodyPr>
          <a:lstStyle/>
          <a:p>
            <a:pPr lvl="0"/>
            <a:r>
              <a:rPr lang="af-ZA" b="1" u="sng" dirty="0"/>
              <a:t>Wat is die essensie van hierdie Woord</a:t>
            </a:r>
            <a:r>
              <a:rPr lang="af-ZA" b="1" u="sng" dirty="0" smtClean="0"/>
              <a:t>?</a:t>
            </a:r>
            <a:endParaRPr lang="en-US" dirty="0"/>
          </a:p>
        </p:txBody>
      </p:sp>
      <p:sp>
        <p:nvSpPr>
          <p:cNvPr id="5" name="Content Placeholder 4"/>
          <p:cNvSpPr>
            <a:spLocks noGrp="1"/>
          </p:cNvSpPr>
          <p:nvPr>
            <p:ph idx="1"/>
          </p:nvPr>
        </p:nvSpPr>
        <p:spPr>
          <a:xfrm>
            <a:off x="0" y="1357298"/>
            <a:ext cx="9144000" cy="5500702"/>
          </a:xfrm>
        </p:spPr>
        <p:txBody>
          <a:bodyPr>
            <a:normAutofit/>
          </a:bodyPr>
          <a:lstStyle/>
          <a:p>
            <a:pPr lvl="0"/>
            <a:r>
              <a:rPr lang="af-ZA" sz="5400" dirty="0"/>
              <a:t>Dit is essensieel:</a:t>
            </a:r>
            <a:endParaRPr lang="en-US" sz="5400" dirty="0"/>
          </a:p>
          <a:p>
            <a:pPr lvl="0"/>
            <a:r>
              <a:rPr lang="af-ZA" sz="5400" dirty="0"/>
              <a:t>Dis lewensgewend</a:t>
            </a:r>
            <a:r>
              <a:rPr lang="af-ZA" sz="5400" dirty="0" smtClean="0"/>
              <a:t>:</a:t>
            </a:r>
            <a:endParaRPr lang="en-US" sz="5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2844" y="0"/>
            <a:ext cx="9001156" cy="1142984"/>
          </a:xfrm>
        </p:spPr>
        <p:txBody>
          <a:bodyPr>
            <a:normAutofit fontScale="90000"/>
          </a:bodyPr>
          <a:lstStyle/>
          <a:p>
            <a:pPr lvl="0"/>
            <a:r>
              <a:rPr lang="af-ZA" b="1" u="sng" dirty="0"/>
              <a:t>Wat is die essensie van hierdie Woord</a:t>
            </a:r>
            <a:r>
              <a:rPr lang="af-ZA" b="1" u="sng" dirty="0" smtClean="0"/>
              <a:t>?</a:t>
            </a:r>
            <a:endParaRPr lang="en-US" dirty="0"/>
          </a:p>
        </p:txBody>
      </p:sp>
      <p:sp>
        <p:nvSpPr>
          <p:cNvPr id="5" name="Content Placeholder 4"/>
          <p:cNvSpPr>
            <a:spLocks noGrp="1"/>
          </p:cNvSpPr>
          <p:nvPr>
            <p:ph idx="1"/>
          </p:nvPr>
        </p:nvSpPr>
        <p:spPr>
          <a:xfrm>
            <a:off x="0" y="1357298"/>
            <a:ext cx="9144000" cy="5500702"/>
          </a:xfrm>
        </p:spPr>
        <p:txBody>
          <a:bodyPr>
            <a:normAutofit/>
          </a:bodyPr>
          <a:lstStyle/>
          <a:p>
            <a:pPr lvl="0"/>
            <a:r>
              <a:rPr lang="af-ZA" sz="5400" dirty="0"/>
              <a:t>Dit is essensieel:</a:t>
            </a:r>
            <a:endParaRPr lang="en-US" sz="5400" dirty="0"/>
          </a:p>
          <a:p>
            <a:pPr lvl="0"/>
            <a:r>
              <a:rPr lang="af-ZA" sz="5400" dirty="0"/>
              <a:t>Dis lewensgewend:</a:t>
            </a:r>
            <a:endParaRPr lang="en-US" sz="5400" dirty="0"/>
          </a:p>
          <a:p>
            <a:pPr lvl="0"/>
            <a:r>
              <a:rPr lang="af-ZA" sz="5400" dirty="0"/>
              <a:t>Dis substansieel</a:t>
            </a:r>
            <a:r>
              <a:rPr lang="af-ZA" sz="5400" dirty="0" smtClean="0"/>
              <a:t>:</a:t>
            </a:r>
            <a:endParaRPr lang="en-US" sz="5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2844" y="0"/>
            <a:ext cx="9001156" cy="1142984"/>
          </a:xfrm>
        </p:spPr>
        <p:txBody>
          <a:bodyPr>
            <a:normAutofit fontScale="90000"/>
          </a:bodyPr>
          <a:lstStyle/>
          <a:p>
            <a:pPr lvl="0"/>
            <a:r>
              <a:rPr lang="af-ZA" b="1" u="sng" dirty="0"/>
              <a:t>Wat is die essensie van hierdie Woord</a:t>
            </a:r>
            <a:r>
              <a:rPr lang="af-ZA" b="1" u="sng" dirty="0" smtClean="0"/>
              <a:t>?</a:t>
            </a:r>
            <a:endParaRPr lang="en-US" dirty="0"/>
          </a:p>
        </p:txBody>
      </p:sp>
      <p:sp>
        <p:nvSpPr>
          <p:cNvPr id="5" name="Content Placeholder 4"/>
          <p:cNvSpPr>
            <a:spLocks noGrp="1"/>
          </p:cNvSpPr>
          <p:nvPr>
            <p:ph idx="1"/>
          </p:nvPr>
        </p:nvSpPr>
        <p:spPr>
          <a:xfrm>
            <a:off x="0" y="1357298"/>
            <a:ext cx="9144000" cy="5500702"/>
          </a:xfrm>
        </p:spPr>
        <p:txBody>
          <a:bodyPr>
            <a:normAutofit/>
          </a:bodyPr>
          <a:lstStyle/>
          <a:p>
            <a:pPr lvl="0"/>
            <a:r>
              <a:rPr lang="af-ZA" sz="5400" dirty="0"/>
              <a:t>Dit is essensieel:</a:t>
            </a:r>
            <a:endParaRPr lang="en-US" sz="5400" dirty="0"/>
          </a:p>
          <a:p>
            <a:pPr lvl="0"/>
            <a:r>
              <a:rPr lang="af-ZA" sz="5400" dirty="0"/>
              <a:t>Dis lewensgewend:</a:t>
            </a:r>
            <a:endParaRPr lang="en-US" sz="5400" dirty="0"/>
          </a:p>
          <a:p>
            <a:pPr lvl="0"/>
            <a:r>
              <a:rPr lang="af-ZA" sz="5400" dirty="0"/>
              <a:t>Dis </a:t>
            </a:r>
            <a:r>
              <a:rPr lang="af-ZA" sz="5400" dirty="0" smtClean="0"/>
              <a:t>substansieel</a:t>
            </a:r>
            <a:r>
              <a:rPr lang="af-ZA" sz="5400" dirty="0"/>
              <a:t>:</a:t>
            </a:r>
            <a:endParaRPr lang="en-US" sz="5400" dirty="0"/>
          </a:p>
          <a:p>
            <a:pPr lvl="0"/>
            <a:r>
              <a:rPr lang="af-ZA" sz="5400" dirty="0"/>
              <a:t>Dit bring eenheid:</a:t>
            </a:r>
            <a:endParaRPr lang="en-US" sz="5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1:1	</a:t>
            </a:r>
            <a:r>
              <a:rPr lang="af-ZA" dirty="0" smtClean="0"/>
              <a:t/>
            </a:r>
            <a:br>
              <a:rPr lang="af-ZA" dirty="0" smtClean="0"/>
            </a:br>
            <a:r>
              <a:rPr lang="af-ZA" dirty="0"/>
              <a:t/>
            </a:r>
            <a:br>
              <a:rPr lang="af-ZA" dirty="0"/>
            </a:br>
            <a:r>
              <a:rPr lang="af-ZA" i="1" dirty="0" smtClean="0"/>
              <a:t>“</a:t>
            </a:r>
            <a:r>
              <a:rPr lang="af-ZA" i="1" dirty="0"/>
              <a:t>In die begin was die Woord daar, en die Woord was by God, en die Woord was self God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Fil. 2:6-8</a:t>
            </a:r>
            <a:r>
              <a:rPr lang="af-ZA" i="1" dirty="0"/>
              <a:t>	</a:t>
            </a:r>
            <a:r>
              <a:rPr lang="af-ZA" i="1" dirty="0" smtClean="0"/>
              <a:t/>
            </a:r>
            <a:br>
              <a:rPr lang="af-ZA" i="1" dirty="0" smtClean="0"/>
            </a:br>
            <a:r>
              <a:rPr lang="af-ZA" i="1" dirty="0" smtClean="0"/>
              <a:t>“</a:t>
            </a:r>
            <a:r>
              <a:rPr lang="af-ZA" i="1" dirty="0"/>
              <a:t>Hy wat in die gestalte van God was, het sy bestaan op Godgelyke wyse nie beskou as iets waaraan Hy Hom moes vasklem nie, maar Hy het Homself verneder deur die gestalte van 'n slaaf aan te neem en aan mense gelyk te word. En toe Hy as mens verskyn het, het Hy Homself verder verneder. Hy was gehoorsaam tot in die dood, ja, die dood aan die kruis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blessing of eternal life is not promised to following Christ’s example, but to eating and drinking His flesh and blood, or, in other words, taking Christ into oneself: and the promise is not mande to receive His example or His doctrine, but His person, His flesh, </a:t>
            </a:r>
            <a:r>
              <a:rPr lang="af-ZA" i="1" dirty="0" smtClean="0"/>
              <a:t>His </a:t>
            </a:r>
            <a:r>
              <a:rPr lang="af-ZA" i="1" dirty="0"/>
              <a:t>blood...Himself”</a:t>
            </a:r>
            <a:r>
              <a:rPr lang="en-US" dirty="0"/>
              <a:t/>
            </a:r>
            <a:br>
              <a:rPr lang="en-US" dirty="0"/>
            </a:br>
            <a:r>
              <a:rPr lang="en-US" dirty="0" smtClean="0"/>
              <a:t>						</a:t>
            </a:r>
            <a:r>
              <a:rPr lang="af-ZA" b="1" dirty="0" smtClean="0">
                <a:solidFill>
                  <a:srgbClr val="7030A0"/>
                </a:solidFill>
              </a:rPr>
              <a:t>C. H. Spurgeon</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dirty="0">
                <a:solidFill>
                  <a:srgbClr val="00B050"/>
                </a:solidFill>
              </a:rPr>
              <a:t> </a:t>
            </a:r>
            <a:r>
              <a:rPr lang="af-ZA" b="1" dirty="0" smtClean="0">
                <a:solidFill>
                  <a:srgbClr val="00B050"/>
                </a:solidFill>
              </a:rPr>
              <a:t>Jak</a:t>
            </a:r>
            <a:r>
              <a:rPr lang="af-ZA" b="1" dirty="0">
                <a:solidFill>
                  <a:srgbClr val="00B050"/>
                </a:solidFill>
              </a:rPr>
              <a:t>. 1:23-25</a:t>
            </a:r>
            <a:r>
              <a:rPr lang="af-ZA" i="1" dirty="0"/>
              <a:t>	</a:t>
            </a:r>
            <a:r>
              <a:rPr lang="af-ZA" i="1" dirty="0" smtClean="0"/>
              <a:t/>
            </a:r>
            <a:br>
              <a:rPr lang="af-ZA" i="1" dirty="0" smtClean="0"/>
            </a:br>
            <a:r>
              <a:rPr lang="af-ZA" i="1" dirty="0" smtClean="0"/>
              <a:t>“</a:t>
            </a:r>
            <a:r>
              <a:rPr lang="af-ZA" i="1" dirty="0"/>
              <a:t>Iemand wat altyd net die woord aanhoor en nooit doen wat dit sê nie, is soos een wat na sy gesig in 'n spieël kyk: hy bekyk homself, gaan van die spieël af weg en vergeet dadelik hoe hy gelyk het. Maar iemand wat hom verdiep in die volmaakte wet wat 'n mens vry maak, en hom daaraan hou en nie vergeet wat hy hoor nie, maar dit doen, hy sal gelukkig wees in wat hy doen</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2844" y="0"/>
            <a:ext cx="9001156" cy="1142984"/>
          </a:xfrm>
        </p:spPr>
        <p:txBody>
          <a:bodyPr>
            <a:normAutofit fontScale="90000"/>
          </a:bodyPr>
          <a:lstStyle/>
          <a:p>
            <a:pPr lvl="0"/>
            <a:r>
              <a:rPr lang="af-ZA" b="1" u="sng" dirty="0"/>
              <a:t>Wat is die essensie van hierdie Woord</a:t>
            </a:r>
            <a:r>
              <a:rPr lang="af-ZA" b="1" u="sng" dirty="0" smtClean="0"/>
              <a:t>?</a:t>
            </a:r>
            <a:endParaRPr lang="en-US" dirty="0"/>
          </a:p>
        </p:txBody>
      </p:sp>
      <p:sp>
        <p:nvSpPr>
          <p:cNvPr id="5" name="Content Placeholder 4"/>
          <p:cNvSpPr>
            <a:spLocks noGrp="1"/>
          </p:cNvSpPr>
          <p:nvPr>
            <p:ph idx="1"/>
          </p:nvPr>
        </p:nvSpPr>
        <p:spPr>
          <a:xfrm>
            <a:off x="0" y="1357298"/>
            <a:ext cx="9144000" cy="5500702"/>
          </a:xfrm>
        </p:spPr>
        <p:txBody>
          <a:bodyPr>
            <a:normAutofit/>
          </a:bodyPr>
          <a:lstStyle/>
          <a:p>
            <a:pPr lvl="0"/>
            <a:r>
              <a:rPr lang="af-ZA" sz="5400" dirty="0"/>
              <a:t>Dit is essensieel</a:t>
            </a:r>
            <a:r>
              <a:rPr lang="af-ZA" sz="5400" dirty="0" smtClean="0"/>
              <a:t>:</a:t>
            </a:r>
            <a:endParaRPr lang="en-US" sz="5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137</Words>
  <Application>Microsoft Office PowerPoint</Application>
  <PresentationFormat>On-screen Show (4:3)</PresentationFormat>
  <Paragraphs>19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Joh. 6:53-56  Die ware eet van Sy liggaam</vt:lpstr>
      <vt:lpstr>Slide 2</vt:lpstr>
      <vt:lpstr>Joh. 1:1   “In die begin was die Woord daar, en die Woord was by God, en die Woord was self God.”</vt:lpstr>
      <vt:lpstr>Fil. 2:6-8  “Hy wat in die gestalte van God was, het sy bestaan op Godgelyke wyse nie beskou as iets waaraan Hy Hom moes vasklem nie, maar Hy het Homself verneder deur die gestalte van 'n slaaf aan te neem en aan mense gelyk te word. En toe Hy as mens verskyn het, het Hy Homself verder verneder. Hy was gehoorsaam tot in die dood, ja, die dood aan die kruis.”</vt:lpstr>
      <vt:lpstr>Slide 5</vt:lpstr>
      <vt:lpstr>“The blessing of eternal life is not promised to following Christ’s example, but to eating and drinking His flesh and blood, or, in other words, taking Christ into oneself: and the promise is not mande to receive His example or His doctrine, but His person, His flesh, His blood...Himself”       C. H. Spurgeon</vt:lpstr>
      <vt:lpstr>Slide 7</vt:lpstr>
      <vt:lpstr> Jak. 1:23-25  “Iemand wat altyd net die woord aanhoor en nooit doen wat dit sê nie, is soos een wat na sy gesig in 'n spieël kyk: hy bekyk homself, gaan van die spieël af weg en vergeet dadelik hoe hy gelyk het. Maar iemand wat hom verdiep in die volmaakte wet wat 'n mens vry maak, en hom daaraan hou en nie vergeet wat hy hoor nie, maar dit doen, hy sal gelukkig wees in wat hy doen.”</vt:lpstr>
      <vt:lpstr>Wat is die essensie van hierdie Woord?</vt:lpstr>
      <vt:lpstr>Wat is die essensie van hierdie Woord?</vt:lpstr>
      <vt:lpstr>Wat is die essensie van hierdie Woord?</vt:lpstr>
      <vt:lpstr>Wat is die essensie van hierdie Woord?</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6:53-56  Die ware eet van Sy liggaam</dc:title>
  <dc:creator>Windows User</dc:creator>
  <cp:lastModifiedBy>Windows User</cp:lastModifiedBy>
  <cp:revision>1</cp:revision>
  <dcterms:created xsi:type="dcterms:W3CDTF">2021-09-09T07:01:44Z</dcterms:created>
  <dcterms:modified xsi:type="dcterms:W3CDTF">2021-09-09T07:07:38Z</dcterms:modified>
</cp:coreProperties>
</file>