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10" d="100"/>
          <a:sy n="110"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54E786-8628-439A-8225-F66E0BE58B7C}"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4E786-8628-439A-8225-F66E0BE58B7C}"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4E786-8628-439A-8225-F66E0BE58B7C}"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4E786-8628-439A-8225-F66E0BE58B7C}"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54E786-8628-439A-8225-F66E0BE58B7C}"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54E786-8628-439A-8225-F66E0BE58B7C}"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54E786-8628-439A-8225-F66E0BE58B7C}" type="datetimeFigureOut">
              <a:rPr lang="en-US" smtClean="0"/>
              <a:t>9/17/2021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54E786-8628-439A-8225-F66E0BE58B7C}" type="datetimeFigureOut">
              <a:rPr lang="en-US" smtClean="0"/>
              <a:t>9/17/2021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4E786-8628-439A-8225-F66E0BE58B7C}" type="datetimeFigureOut">
              <a:rPr lang="en-US" smtClean="0"/>
              <a:t>9/17/2021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4E786-8628-439A-8225-F66E0BE58B7C}"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4E786-8628-439A-8225-F66E0BE58B7C}"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FFB21C-0278-481D-A828-76E421D574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4E786-8628-439A-8225-F66E0BE58B7C}" type="datetimeFigureOut">
              <a:rPr lang="en-US" smtClean="0"/>
              <a:t>9/17/2021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FB21C-0278-481D-A828-76E421D574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6:60-71</a:t>
            </a:r>
            <a:br>
              <a:rPr lang="af-ZA" b="1" u="sng" dirty="0" smtClean="0"/>
            </a:br>
            <a:r>
              <a:rPr lang="af-ZA" b="1" u="sng" dirty="0"/>
              <a:t/>
            </a:r>
            <a:br>
              <a:rPr lang="af-ZA" b="1" u="sng" dirty="0"/>
            </a:br>
            <a:r>
              <a:rPr lang="af-ZA" b="1" dirty="0" smtClean="0"/>
              <a:t>Reaksies </a:t>
            </a:r>
            <a:r>
              <a:rPr lang="af-ZA" b="1" dirty="0"/>
              <a:t>op die Brood van die 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1:23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Julle is immers weergebore, nie uit verganklike saad nie, maar uit onverganklike saad: die lewende en ewige woord van God.”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2:19-20</a:t>
            </a:r>
            <a:r>
              <a:rPr lang="af-ZA" b="1" i="1" dirty="0" smtClean="0"/>
              <a:t/>
            </a:r>
            <a:br>
              <a:rPr lang="af-ZA" b="1" i="1" dirty="0" smtClean="0"/>
            </a:br>
            <a:r>
              <a:rPr lang="af-ZA" i="1" dirty="0" smtClean="0"/>
              <a:t> “</a:t>
            </a:r>
            <a:r>
              <a:rPr lang="af-ZA" i="1" dirty="0"/>
              <a:t>Maar wat my betref, deur die wet is ek vir die wet dood sodat ek vir God kan lewe: ek is saam met Christus gekruisig, en nou is dit nie meer ek wat lewe nie, maar Christus wat in my lewe. Die lewe wat ek nou nog hier lewe, leef ek in die geloof in die Seun van God wat sy liefde vir my bewys het deur sy lewe vir my af te lê.”</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9:23-24</a:t>
            </a:r>
            <a:r>
              <a:rPr lang="af-ZA" dirty="0" smtClean="0"/>
              <a:t/>
            </a:r>
            <a:br>
              <a:rPr lang="af-ZA" dirty="0" smtClean="0"/>
            </a:br>
            <a:r>
              <a:rPr lang="af-ZA" dirty="0"/>
              <a:t/>
            </a:r>
            <a:br>
              <a:rPr lang="af-ZA" dirty="0"/>
            </a:br>
            <a:r>
              <a:rPr lang="af-ZA" i="1" dirty="0" smtClean="0"/>
              <a:t>“</a:t>
            </a:r>
            <a:r>
              <a:rPr lang="af-ZA" i="1" dirty="0"/>
              <a:t>Toe het Hy vir almal gesê: “As iemand agter My aan wil kom, moet hy homself verloën, elke dag sy kruis opneem en My volg, want elkeen wat sy lewe wil behou, sal dit verloor, maar elkeen wat sy lewe om my ontwil verloor, sal dit behou</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Joh. 12:24-26</a:t>
            </a:r>
            <a:r>
              <a:rPr lang="af-ZA" i="1" dirty="0"/>
              <a:t>	</a:t>
            </a:r>
            <a:r>
              <a:rPr lang="af-ZA" i="1" dirty="0" smtClean="0"/>
              <a:t/>
            </a:r>
            <a:br>
              <a:rPr lang="af-ZA" i="1" dirty="0" smtClean="0"/>
            </a:br>
            <a:r>
              <a:rPr lang="af-ZA" i="1" dirty="0" smtClean="0"/>
              <a:t>“</a:t>
            </a:r>
            <a:r>
              <a:rPr lang="af-ZA" i="1" dirty="0"/>
              <a:t>Dít verseker Ek julle: As 'n koringkorrel nie in die grond val en sterwe nie, bly hy net een; maar as hy sterwe, bring hy 'n groot oes in. Wie sy lewe bo My liefhet, verloor dit; en wie sy lewe in hierdie wêreld nie bo My liefhet nie, sal dit vir die ewige lewe behou. As iemand My wil dien, moet hy My volg; en waar Ek is, daar sal my dienaar ook wees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8:15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deel wat in goeie grond val, dui op dié wat die woord met 'n goeie en opregte hart hoor en dit bewaar en deur volharding vrug dra</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8:21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Jesus sê: “My moeder en my broers is dié wat na die woord van God luister en daarvolgens handel</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Omdat dit sy wil was, het God ons deur die woord van die waarheid tot die lewe gebring, sodat ons, om dit so te stel, eerstelinge kan wees van alles wat Hy geskep het.”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moet julle al die sedelike vuilheid en ongeregtigheid opruim wat so welig tier, en ootmoedig die woord aanneem wat God in julle geplant het, want dié woord kan julle red</a:t>
            </a:r>
            <a:r>
              <a:rPr lang="af-ZA" i="1" dirty="0" smtClean="0"/>
              <a:t>.</a:t>
            </a:r>
            <a:r>
              <a:rPr lang="en-US"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28</Words>
  <Application>Microsoft Office PowerPoint</Application>
  <PresentationFormat>On-screen Show (4:3)</PresentationFormat>
  <Paragraphs>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Joh. 6:60-71  Reaksies op die Brood van die Lewe</vt:lpstr>
      <vt:lpstr>Slide 2</vt:lpstr>
      <vt:lpstr>Luk. 9:23-24  “Toe het Hy vir almal gesê: “As iemand agter My aan wil kom, moet hy homself verloën, elke dag sy kruis opneem en My volg, want elkeen wat sy lewe wil behou, sal dit verloor, maar elkeen wat sy lewe om my ontwil verloor, sal dit behou.”</vt:lpstr>
      <vt:lpstr>Joh. 12:24-26  “Dít verseker Ek julle: As 'n koringkorrel nie in die grond val en sterwe nie, bly hy net een; maar as hy sterwe, bring hy 'n groot oes in. Wie sy lewe bo My liefhet, verloor dit; en wie sy lewe in hierdie wêreld nie bo My liefhet nie, sal dit vir die ewige lewe behou. As iemand My wil dien, moet hy My volg; en waar Ek is, daar sal my dienaar ook wees.”</vt:lpstr>
      <vt:lpstr>Slide 5</vt:lpstr>
      <vt:lpstr>Luk. 8:15   “Die deel wat in goeie grond val, dui op dié wat die woord met 'n goeie en opregte hart hoor en dit bewaar en deur volharding vrug dra.”</vt:lpstr>
      <vt:lpstr>Luk. 8:21   “Maar Jesus sê: “My moeder en my broers is dié wat na die woord van God luister en daarvolgens handel.”</vt:lpstr>
      <vt:lpstr>Jak. 1:18   “Omdat dit sy wil was, het God ons deur die woord van die waarheid tot die lewe gebring, sodat ons, om dit so te stel, eerstelinge kan wees van alles wat Hy geskep het.”</vt:lpstr>
      <vt:lpstr>Jak. 1:21   “Daarom moet julle al die sedelike vuilheid en ongeregtigheid opruim wat so welig tier, en ootmoedig die woord aanneem wat God in julle geplant het, want dié woord kan julle red.”</vt:lpstr>
      <vt:lpstr>I Pet. 1:23   “Julle is immers weergebore, nie uit verganklike saad nie, maar uit onverganklike saad: die lewende en ewige woord van God.”</vt:lpstr>
      <vt:lpstr>Slide 11</vt:lpstr>
      <vt:lpstr>Gal. 2:19-20  “Maar wat my betref, deur die wet is ek vir die wet dood sodat ek vir God kan lewe: ek is saam met Christus gekruisig, en nou is dit nie meer ek wat lewe nie, maar Christus wat in my lewe. Die lewe wat ek nou nog hier lewe, leef ek in die geloof in die Seun van God wat sy liefde vir my bewys het deur sy lewe vir my af te lê.”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6:60-71  Reaksies op die Brood van die Lewe</dc:title>
  <dc:creator>Windows User</dc:creator>
  <cp:lastModifiedBy>Windows User</cp:lastModifiedBy>
  <cp:revision>1</cp:revision>
  <dcterms:created xsi:type="dcterms:W3CDTF">2021-09-17T06:34:50Z</dcterms:created>
  <dcterms:modified xsi:type="dcterms:W3CDTF">2021-09-17T06:37:43Z</dcterms:modified>
</cp:coreProperties>
</file>