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5" r:id="rId10"/>
    <p:sldId id="264" r:id="rId11"/>
    <p:sldId id="266" r:id="rId12"/>
    <p:sldId id="278" r:id="rId13"/>
    <p:sldId id="279" r:id="rId14"/>
    <p:sldId id="280" r:id="rId15"/>
    <p:sldId id="281" r:id="rId16"/>
    <p:sldId id="282" r:id="rId17"/>
    <p:sldId id="267"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7837" autoAdjust="0"/>
    <p:restoredTop sz="94660"/>
  </p:normalViewPr>
  <p:slideViewPr>
    <p:cSldViewPr>
      <p:cViewPr varScale="1">
        <p:scale>
          <a:sx n="110" d="100"/>
          <a:sy n="110" d="100"/>
        </p:scale>
        <p:origin x="-206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E0DB5B3-6A4E-4791-8F27-0CA826E82FF2}" type="datetimeFigureOut">
              <a:rPr lang="en-US" smtClean="0"/>
              <a:t>9/23/2021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AEFD0-6432-4840-8ADF-A69D3C4CA30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0DB5B3-6A4E-4791-8F27-0CA826E82FF2}" type="datetimeFigureOut">
              <a:rPr lang="en-US" smtClean="0"/>
              <a:t>9/23/2021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AEFD0-6432-4840-8ADF-A69D3C4CA30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0DB5B3-6A4E-4791-8F27-0CA826E82FF2}" type="datetimeFigureOut">
              <a:rPr lang="en-US" smtClean="0"/>
              <a:t>9/23/2021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AEFD0-6432-4840-8ADF-A69D3C4CA30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0DB5B3-6A4E-4791-8F27-0CA826E82FF2}" type="datetimeFigureOut">
              <a:rPr lang="en-US" smtClean="0"/>
              <a:t>9/23/2021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AEFD0-6432-4840-8ADF-A69D3C4CA30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E0DB5B3-6A4E-4791-8F27-0CA826E82FF2}" type="datetimeFigureOut">
              <a:rPr lang="en-US" smtClean="0"/>
              <a:t>9/23/2021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AEFD0-6432-4840-8ADF-A69D3C4CA30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E0DB5B3-6A4E-4791-8F27-0CA826E82FF2}" type="datetimeFigureOut">
              <a:rPr lang="en-US" smtClean="0"/>
              <a:t>9/23/2021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AEFD0-6432-4840-8ADF-A69D3C4CA30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E0DB5B3-6A4E-4791-8F27-0CA826E82FF2}" type="datetimeFigureOut">
              <a:rPr lang="en-US" smtClean="0"/>
              <a:t>9/23/2021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8AEFD0-6432-4840-8ADF-A69D3C4CA30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E0DB5B3-6A4E-4791-8F27-0CA826E82FF2}" type="datetimeFigureOut">
              <a:rPr lang="en-US" smtClean="0"/>
              <a:t>9/23/2021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AEFD0-6432-4840-8ADF-A69D3C4CA30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0DB5B3-6A4E-4791-8F27-0CA826E82FF2}" type="datetimeFigureOut">
              <a:rPr lang="en-US" smtClean="0"/>
              <a:t>9/23/2021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8AEFD0-6432-4840-8ADF-A69D3C4CA30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0DB5B3-6A4E-4791-8F27-0CA826E82FF2}" type="datetimeFigureOut">
              <a:rPr lang="en-US" smtClean="0"/>
              <a:t>9/23/2021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AEFD0-6432-4840-8ADF-A69D3C4CA30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0DB5B3-6A4E-4791-8F27-0CA826E82FF2}" type="datetimeFigureOut">
              <a:rPr lang="en-US" smtClean="0"/>
              <a:t>9/23/2021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AEFD0-6432-4840-8ADF-A69D3C4CA30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0DB5B3-6A4E-4791-8F27-0CA826E82FF2}" type="datetimeFigureOut">
              <a:rPr lang="en-US" smtClean="0"/>
              <a:t>9/23/2021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8AEFD0-6432-4840-8ADF-A69D3C4CA30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7:1-13</a:t>
            </a:r>
            <a:br>
              <a:rPr lang="af-ZA" b="1" u="sng" dirty="0" smtClean="0"/>
            </a:br>
            <a:r>
              <a:rPr lang="af-ZA" b="1" u="sng" dirty="0"/>
              <a:t/>
            </a:r>
            <a:br>
              <a:rPr lang="af-ZA" b="1" u="sng" dirty="0"/>
            </a:br>
            <a:r>
              <a:rPr lang="af-ZA" b="1" dirty="0" smtClean="0"/>
              <a:t>God </a:t>
            </a:r>
            <a:r>
              <a:rPr lang="af-ZA" b="1" dirty="0"/>
              <a:t>se </a:t>
            </a:r>
            <a:r>
              <a:rPr lang="af-ZA" b="1" dirty="0" smtClean="0"/>
              <a:t>tydlyn</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357166"/>
            <a:ext cx="9144000" cy="6500834"/>
          </a:xfrm>
        </p:spPr>
        <p:txBody>
          <a:bodyPr anchor="t">
            <a:normAutofit/>
          </a:bodyPr>
          <a:lstStyle/>
          <a:p>
            <a:pPr lvl="0" algn="l"/>
            <a:r>
              <a:rPr lang="af-ZA" dirty="0" smtClean="0"/>
              <a:t>&gt; </a:t>
            </a:r>
            <a:r>
              <a:rPr lang="af-ZA" b="1" dirty="0" smtClean="0"/>
              <a:t>Is </a:t>
            </a:r>
            <a:r>
              <a:rPr lang="af-ZA" b="1" dirty="0"/>
              <a:t>God se wil vir jou balangrik?</a:t>
            </a:r>
            <a:r>
              <a:rPr lang="en-US" b="1" dirty="0"/>
              <a:t/>
            </a:r>
            <a:br>
              <a:rPr lang="en-US" b="1" dirty="0"/>
            </a:br>
            <a:endParaRPr lang="en-US"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357166"/>
            <a:ext cx="9144000" cy="6500834"/>
          </a:xfrm>
        </p:spPr>
        <p:txBody>
          <a:bodyPr anchor="t">
            <a:normAutofit/>
          </a:bodyPr>
          <a:lstStyle/>
          <a:p>
            <a:pPr lvl="0" algn="l"/>
            <a:r>
              <a:rPr lang="af-ZA" dirty="0" smtClean="0"/>
              <a:t>&gt; Is </a:t>
            </a:r>
            <a:r>
              <a:rPr lang="af-ZA" dirty="0"/>
              <a:t>God se wil vir jou balangrik?</a:t>
            </a:r>
            <a:r>
              <a:rPr lang="en-US" dirty="0"/>
              <a:t/>
            </a:r>
            <a:br>
              <a:rPr lang="en-US" dirty="0"/>
            </a:br>
            <a:r>
              <a:rPr lang="en-US" dirty="0" smtClean="0"/>
              <a:t>&gt; </a:t>
            </a:r>
            <a:r>
              <a:rPr lang="af-ZA" b="1" dirty="0" smtClean="0"/>
              <a:t>Glo </a:t>
            </a:r>
            <a:r>
              <a:rPr lang="af-ZA" b="1" dirty="0"/>
              <a:t>jy dat Hy net die beste vir jou wil hê</a:t>
            </a:r>
            <a:r>
              <a:rPr lang="af-ZA" b="1" dirty="0" smtClean="0"/>
              <a:t>?</a:t>
            </a:r>
            <a:r>
              <a:rPr lang="en-US" dirty="0"/>
              <a:t/>
            </a:r>
            <a:br>
              <a:rPr lang="en-US" dirty="0"/>
            </a:b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357166"/>
            <a:ext cx="9144000" cy="6500834"/>
          </a:xfrm>
        </p:spPr>
        <p:txBody>
          <a:bodyPr anchor="t">
            <a:normAutofit/>
          </a:bodyPr>
          <a:lstStyle/>
          <a:p>
            <a:pPr lvl="0" algn="l"/>
            <a:r>
              <a:rPr lang="af-ZA" dirty="0" smtClean="0"/>
              <a:t>&gt; Is </a:t>
            </a:r>
            <a:r>
              <a:rPr lang="af-ZA" dirty="0"/>
              <a:t>God se wil vir jou balangrik?</a:t>
            </a:r>
            <a:r>
              <a:rPr lang="en-US" dirty="0"/>
              <a:t/>
            </a:r>
            <a:br>
              <a:rPr lang="en-US" dirty="0"/>
            </a:br>
            <a:r>
              <a:rPr lang="en-US" dirty="0" smtClean="0"/>
              <a:t>&gt; </a:t>
            </a:r>
            <a:r>
              <a:rPr lang="af-ZA" dirty="0" smtClean="0"/>
              <a:t>Glo </a:t>
            </a:r>
            <a:r>
              <a:rPr lang="af-ZA" dirty="0"/>
              <a:t>jy dat Hy net die beste vir jou wil hê</a:t>
            </a:r>
            <a:r>
              <a:rPr lang="af-ZA" dirty="0" smtClean="0"/>
              <a:t>?</a:t>
            </a:r>
            <a:r>
              <a:rPr lang="en-US" dirty="0"/>
              <a:t/>
            </a:r>
            <a:br>
              <a:rPr lang="en-US" dirty="0"/>
            </a:br>
            <a:r>
              <a:rPr lang="en-US" dirty="0" smtClean="0"/>
              <a:t>&gt; </a:t>
            </a:r>
            <a:r>
              <a:rPr lang="af-ZA" b="1" dirty="0" smtClean="0"/>
              <a:t>Glo </a:t>
            </a:r>
            <a:r>
              <a:rPr lang="af-ZA" b="1" dirty="0"/>
              <a:t>jy jy kan jou doel mis</a:t>
            </a:r>
            <a:r>
              <a:rPr lang="af-ZA" b="1" dirty="0" smtClean="0"/>
              <a:t>?</a:t>
            </a:r>
            <a:r>
              <a:rPr lang="en-US" dirty="0"/>
              <a:t/>
            </a:r>
            <a:br>
              <a:rPr lang="en-US" dirty="0"/>
            </a:b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357166"/>
            <a:ext cx="9144000" cy="6500834"/>
          </a:xfrm>
        </p:spPr>
        <p:txBody>
          <a:bodyPr anchor="t">
            <a:normAutofit/>
          </a:bodyPr>
          <a:lstStyle/>
          <a:p>
            <a:pPr lvl="0" algn="l"/>
            <a:r>
              <a:rPr lang="af-ZA" dirty="0" smtClean="0"/>
              <a:t>&gt; Is </a:t>
            </a:r>
            <a:r>
              <a:rPr lang="af-ZA" dirty="0"/>
              <a:t>God se wil vir jou balangrik?</a:t>
            </a:r>
            <a:r>
              <a:rPr lang="en-US" dirty="0"/>
              <a:t/>
            </a:r>
            <a:br>
              <a:rPr lang="en-US" dirty="0"/>
            </a:br>
            <a:r>
              <a:rPr lang="en-US" dirty="0" smtClean="0"/>
              <a:t>&gt; </a:t>
            </a:r>
            <a:r>
              <a:rPr lang="af-ZA" dirty="0" smtClean="0"/>
              <a:t>Glo </a:t>
            </a:r>
            <a:r>
              <a:rPr lang="af-ZA" dirty="0"/>
              <a:t>jy dat Hy net die beste vir jou wil hê</a:t>
            </a:r>
            <a:r>
              <a:rPr lang="af-ZA" dirty="0" smtClean="0"/>
              <a:t>?</a:t>
            </a:r>
            <a:r>
              <a:rPr lang="en-US" dirty="0"/>
              <a:t/>
            </a:r>
            <a:br>
              <a:rPr lang="en-US" dirty="0"/>
            </a:br>
            <a:r>
              <a:rPr lang="en-US" dirty="0" smtClean="0"/>
              <a:t>&gt; </a:t>
            </a:r>
            <a:r>
              <a:rPr lang="af-ZA" dirty="0" smtClean="0"/>
              <a:t>Glo </a:t>
            </a:r>
            <a:r>
              <a:rPr lang="af-ZA" dirty="0"/>
              <a:t>jy jy kan jou doel mis</a:t>
            </a:r>
            <a:r>
              <a:rPr lang="af-ZA" dirty="0" smtClean="0"/>
              <a:t>?</a:t>
            </a:r>
            <a:r>
              <a:rPr lang="en-US" dirty="0"/>
              <a:t/>
            </a:r>
            <a:br>
              <a:rPr lang="en-US" dirty="0"/>
            </a:br>
            <a:r>
              <a:rPr lang="en-US" b="1" dirty="0" smtClean="0"/>
              <a:t>&gt; </a:t>
            </a:r>
            <a:r>
              <a:rPr lang="af-ZA" b="1" dirty="0" smtClean="0"/>
              <a:t>Hoe </a:t>
            </a:r>
            <a:r>
              <a:rPr lang="af-ZA" b="1" dirty="0"/>
              <a:t>weet ek wat God se wil/plan vir my is</a:t>
            </a:r>
            <a:r>
              <a:rPr lang="af-ZA" b="1" dirty="0" smtClean="0"/>
              <a:t>?</a:t>
            </a:r>
            <a:r>
              <a:rPr lang="en-US" dirty="0"/>
              <a:t/>
            </a:r>
            <a:br>
              <a:rPr lang="en-US" dirty="0"/>
            </a:b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357166"/>
            <a:ext cx="9144000" cy="6500834"/>
          </a:xfrm>
        </p:spPr>
        <p:txBody>
          <a:bodyPr anchor="t">
            <a:normAutofit/>
          </a:bodyPr>
          <a:lstStyle/>
          <a:p>
            <a:pPr lvl="0" algn="l"/>
            <a:r>
              <a:rPr lang="af-ZA" dirty="0" smtClean="0"/>
              <a:t>&gt; Is </a:t>
            </a:r>
            <a:r>
              <a:rPr lang="af-ZA" dirty="0"/>
              <a:t>God se wil vir jou balangrik?</a:t>
            </a:r>
            <a:r>
              <a:rPr lang="en-US" dirty="0"/>
              <a:t/>
            </a:r>
            <a:br>
              <a:rPr lang="en-US" dirty="0"/>
            </a:br>
            <a:r>
              <a:rPr lang="en-US" dirty="0" smtClean="0"/>
              <a:t>&gt; </a:t>
            </a:r>
            <a:r>
              <a:rPr lang="af-ZA" dirty="0" smtClean="0"/>
              <a:t>Glo </a:t>
            </a:r>
            <a:r>
              <a:rPr lang="af-ZA" dirty="0"/>
              <a:t>jy dat Hy net die beste vir jou wil hê</a:t>
            </a:r>
            <a:r>
              <a:rPr lang="af-ZA" dirty="0" smtClean="0"/>
              <a:t>?</a:t>
            </a:r>
            <a:r>
              <a:rPr lang="en-US" dirty="0"/>
              <a:t/>
            </a:r>
            <a:br>
              <a:rPr lang="en-US" dirty="0"/>
            </a:br>
            <a:r>
              <a:rPr lang="en-US" dirty="0" smtClean="0"/>
              <a:t>&gt; </a:t>
            </a:r>
            <a:r>
              <a:rPr lang="af-ZA" dirty="0" smtClean="0"/>
              <a:t>Glo </a:t>
            </a:r>
            <a:r>
              <a:rPr lang="af-ZA" dirty="0"/>
              <a:t>jy jy kan jou doel mis</a:t>
            </a:r>
            <a:r>
              <a:rPr lang="af-ZA" dirty="0" smtClean="0"/>
              <a:t>?</a:t>
            </a:r>
            <a:r>
              <a:rPr lang="en-US" dirty="0"/>
              <a:t/>
            </a:r>
            <a:br>
              <a:rPr lang="en-US" dirty="0"/>
            </a:br>
            <a:r>
              <a:rPr lang="en-US" dirty="0" smtClean="0"/>
              <a:t>&gt; </a:t>
            </a:r>
            <a:r>
              <a:rPr lang="af-ZA" dirty="0" smtClean="0"/>
              <a:t>Hoe </a:t>
            </a:r>
            <a:r>
              <a:rPr lang="af-ZA" dirty="0"/>
              <a:t>weet ek wat God se wil/plan vir my is</a:t>
            </a:r>
            <a:r>
              <a:rPr lang="af-ZA" dirty="0" smtClean="0"/>
              <a:t>?</a:t>
            </a:r>
            <a:r>
              <a:rPr lang="en-US" dirty="0"/>
              <a:t/>
            </a:r>
            <a:br>
              <a:rPr lang="en-US" dirty="0"/>
            </a:br>
            <a:r>
              <a:rPr lang="en-US" dirty="0" smtClean="0"/>
              <a:t>&gt; </a:t>
            </a:r>
            <a:r>
              <a:rPr lang="af-ZA" b="1" dirty="0" smtClean="0"/>
              <a:t>Hoekom </a:t>
            </a:r>
            <a:r>
              <a:rPr lang="af-ZA" b="1" dirty="0"/>
              <a:t>hoor ek nie die Heilige Gees</a:t>
            </a:r>
            <a:r>
              <a:rPr lang="af-ZA" b="1" dirty="0" smtClean="0"/>
              <a:t>.</a:t>
            </a:r>
            <a:r>
              <a:rPr lang="en-US" b="1" dirty="0"/>
              <a:t/>
            </a:r>
            <a:br>
              <a:rPr lang="en-US" b="1" dirty="0"/>
            </a:br>
            <a:endParaRPr lang="en-US"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357166"/>
            <a:ext cx="9144000" cy="6500834"/>
          </a:xfrm>
        </p:spPr>
        <p:txBody>
          <a:bodyPr anchor="t">
            <a:normAutofit/>
          </a:bodyPr>
          <a:lstStyle/>
          <a:p>
            <a:pPr lvl="0" algn="l"/>
            <a:r>
              <a:rPr lang="af-ZA" dirty="0" smtClean="0"/>
              <a:t>&gt; Is </a:t>
            </a:r>
            <a:r>
              <a:rPr lang="af-ZA" dirty="0"/>
              <a:t>God se wil vir jou balangrik?</a:t>
            </a:r>
            <a:r>
              <a:rPr lang="en-US" dirty="0"/>
              <a:t/>
            </a:r>
            <a:br>
              <a:rPr lang="en-US" dirty="0"/>
            </a:br>
            <a:r>
              <a:rPr lang="en-US" dirty="0" smtClean="0"/>
              <a:t>&gt; </a:t>
            </a:r>
            <a:r>
              <a:rPr lang="af-ZA" dirty="0" smtClean="0"/>
              <a:t>Glo </a:t>
            </a:r>
            <a:r>
              <a:rPr lang="af-ZA" dirty="0"/>
              <a:t>jy dat Hy net die beste vir jou wil hê</a:t>
            </a:r>
            <a:r>
              <a:rPr lang="af-ZA" dirty="0" smtClean="0"/>
              <a:t>?</a:t>
            </a:r>
            <a:r>
              <a:rPr lang="en-US" dirty="0"/>
              <a:t/>
            </a:r>
            <a:br>
              <a:rPr lang="en-US" dirty="0"/>
            </a:br>
            <a:r>
              <a:rPr lang="en-US" dirty="0" smtClean="0"/>
              <a:t>&gt; </a:t>
            </a:r>
            <a:r>
              <a:rPr lang="af-ZA" dirty="0" smtClean="0"/>
              <a:t>Glo </a:t>
            </a:r>
            <a:r>
              <a:rPr lang="af-ZA" dirty="0"/>
              <a:t>jy jy kan jou doel mis</a:t>
            </a:r>
            <a:r>
              <a:rPr lang="af-ZA" dirty="0" smtClean="0"/>
              <a:t>?</a:t>
            </a:r>
            <a:r>
              <a:rPr lang="en-US" dirty="0"/>
              <a:t/>
            </a:r>
            <a:br>
              <a:rPr lang="en-US" dirty="0"/>
            </a:br>
            <a:r>
              <a:rPr lang="en-US" dirty="0" smtClean="0"/>
              <a:t>&gt; </a:t>
            </a:r>
            <a:r>
              <a:rPr lang="af-ZA" dirty="0" smtClean="0"/>
              <a:t>Hoe </a:t>
            </a:r>
            <a:r>
              <a:rPr lang="af-ZA" dirty="0"/>
              <a:t>weet ek wat God se wil/plan vir my is</a:t>
            </a:r>
            <a:r>
              <a:rPr lang="af-ZA" dirty="0" smtClean="0"/>
              <a:t>?</a:t>
            </a:r>
            <a:r>
              <a:rPr lang="en-US" dirty="0"/>
              <a:t/>
            </a:r>
            <a:br>
              <a:rPr lang="en-US" dirty="0"/>
            </a:br>
            <a:r>
              <a:rPr lang="en-US" dirty="0" smtClean="0"/>
              <a:t>&gt; </a:t>
            </a:r>
            <a:r>
              <a:rPr lang="af-ZA" dirty="0" smtClean="0"/>
              <a:t>Hoekom </a:t>
            </a:r>
            <a:r>
              <a:rPr lang="af-ZA" dirty="0"/>
              <a:t>hoor ek nie die Heilige Gees</a:t>
            </a:r>
            <a:r>
              <a:rPr lang="af-ZA" dirty="0" smtClean="0"/>
              <a:t>.</a:t>
            </a:r>
            <a:r>
              <a:rPr lang="en-US" dirty="0"/>
              <a:t/>
            </a:r>
            <a:br>
              <a:rPr lang="en-US" dirty="0"/>
            </a:br>
            <a:r>
              <a:rPr lang="en-US" dirty="0" smtClean="0"/>
              <a:t>&gt; </a:t>
            </a:r>
            <a:r>
              <a:rPr lang="af-ZA" b="1" dirty="0" smtClean="0"/>
              <a:t>Hoe </a:t>
            </a:r>
            <a:r>
              <a:rPr lang="af-ZA" b="1" dirty="0"/>
              <a:t>hoor ek</a:t>
            </a:r>
            <a:r>
              <a:rPr lang="af-ZA" b="1" dirty="0" smtClean="0"/>
              <a:t>?</a:t>
            </a:r>
            <a:endParaRPr lang="en-US"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8:28</a:t>
            </a:r>
            <a:r>
              <a:rPr lang="af-ZA" dirty="0"/>
              <a:t>	</a:t>
            </a:r>
            <a:r>
              <a:rPr lang="af-ZA" dirty="0" smtClean="0"/>
              <a:t/>
            </a:r>
            <a:br>
              <a:rPr lang="af-ZA" dirty="0" smtClean="0"/>
            </a:br>
            <a:r>
              <a:rPr lang="af-ZA" dirty="0"/>
              <a:t/>
            </a:r>
            <a:br>
              <a:rPr lang="af-ZA" dirty="0"/>
            </a:br>
            <a:r>
              <a:rPr lang="af-ZA" dirty="0" smtClean="0"/>
              <a:t>“</a:t>
            </a:r>
            <a:r>
              <a:rPr lang="af-ZA" i="1" dirty="0"/>
              <a:t>Ons weet dat God alles ten goede laat meewerk vir dié wat Hom liefhet, dié wat volgens sy besluit geroep is</a:t>
            </a:r>
            <a:r>
              <a:rPr lang="af-ZA"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t>Maat van 'n suksesvolle kerk e lê nie in die grote van sy getalle nie, maar die diepe van sy dissipelskap</a:t>
            </a:r>
            <a:r>
              <a:rPr lang="af-ZA" b="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5:30</a:t>
            </a:r>
            <a:r>
              <a:rPr lang="af-ZA" b="1" dirty="0" smtClean="0"/>
              <a:t/>
            </a:r>
            <a:br>
              <a:rPr lang="af-ZA" b="1" dirty="0" smtClean="0"/>
            </a:br>
            <a:r>
              <a:rPr lang="af-ZA" dirty="0"/>
              <a:t/>
            </a:r>
            <a:br>
              <a:rPr lang="af-ZA" dirty="0"/>
            </a:br>
            <a:r>
              <a:rPr lang="af-ZA" i="1" dirty="0" smtClean="0"/>
              <a:t>“</a:t>
            </a:r>
            <a:r>
              <a:rPr lang="af-ZA" i="1" dirty="0"/>
              <a:t>Uit my eie kan Ek niks doen nie: Ek oordeel soos Ek dit van die Vader hoor, en my oordeel is regverdig, omdat dit nie my wil is wat Ek nastrewe nie, maar die wil van Hom wat My gestuur het</a:t>
            </a:r>
            <a:r>
              <a:rPr lang="af-ZA"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13:50</a:t>
            </a:r>
            <a:r>
              <a:rPr lang="af-ZA" dirty="0" smtClean="0">
                <a:solidFill>
                  <a:srgbClr val="00B050"/>
                </a:solidFill>
              </a:rPr>
              <a:t/>
            </a:r>
            <a:br>
              <a:rPr lang="af-ZA" dirty="0" smtClean="0">
                <a:solidFill>
                  <a:srgbClr val="00B050"/>
                </a:solidFill>
              </a:rPr>
            </a:br>
            <a:r>
              <a:rPr lang="af-ZA" dirty="0"/>
              <a:t/>
            </a:r>
            <a:br>
              <a:rPr lang="af-ZA" dirty="0"/>
            </a:br>
            <a:r>
              <a:rPr lang="af-ZA" i="1" dirty="0" smtClean="0"/>
              <a:t>“</a:t>
            </a:r>
            <a:r>
              <a:rPr lang="af-ZA" i="1" dirty="0"/>
              <a:t>Wat Ek sê, sê Ek presies net soos die Vader dit vir My gesê het</a:t>
            </a:r>
            <a:r>
              <a:rPr lang="af-ZA" i="1" dirty="0" smtClean="0"/>
              <a:t>”</a:t>
            </a:r>
            <a:r>
              <a:rPr lang="af-ZA"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t>Vir die wêreld is elke oomblik 'n geleentheid</a:t>
            </a:r>
            <a:r>
              <a:rPr lang="en-US" dirty="0"/>
              <a:t/>
            </a:r>
            <a:br>
              <a:rPr lang="en-US" dirty="0"/>
            </a:b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97</Words>
  <Application>Microsoft Office PowerPoint</Application>
  <PresentationFormat>On-screen Show (4:3)</PresentationFormat>
  <Paragraphs>12</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Joh. 7:1-13  God se tydlyn</vt:lpstr>
      <vt:lpstr>Slide 2</vt:lpstr>
      <vt:lpstr>Rom. 8:28   “Ons weet dat God alles ten goede laat meewerk vir dié wat Hom liefhet, dié wat volgens sy besluit geroep is”.</vt:lpstr>
      <vt:lpstr>Slide 4</vt:lpstr>
      <vt:lpstr>Maat van 'n suksesvolle kerk e lê nie in die grote van sy getalle nie, maar die diepe van sy dissipelskap!</vt:lpstr>
      <vt:lpstr>Slide 6</vt:lpstr>
      <vt:lpstr>Joh. 5:30  “Uit my eie kan Ek niks doen nie: Ek oordeel soos Ek dit van die Vader hoor, en my oordeel is regverdig, omdat dit nie my wil is wat Ek nastrewe nie, maar die wil van Hom wat My gestuur het”.</vt:lpstr>
      <vt:lpstr>Joh. 13:50  “Wat Ek sê, sê Ek presies net soos die Vader dit vir My gesê het”.</vt:lpstr>
      <vt:lpstr>Vir die wêreld is elke oomblik 'n geleentheid </vt:lpstr>
      <vt:lpstr>Slide 10</vt:lpstr>
      <vt:lpstr>&gt; Is God se wil vir jou balangrik? </vt:lpstr>
      <vt:lpstr>&gt; Is God se wil vir jou balangrik? &gt; Glo jy dat Hy net die beste vir jou wil hê? </vt:lpstr>
      <vt:lpstr>&gt; Is God se wil vir jou balangrik? &gt; Glo jy dat Hy net die beste vir jou wil hê? &gt; Glo jy jy kan jou doel mis? </vt:lpstr>
      <vt:lpstr>&gt; Is God se wil vir jou balangrik? &gt; Glo jy dat Hy net die beste vir jou wil hê? &gt; Glo jy jy kan jou doel mis? &gt; Hoe weet ek wat God se wil/plan vir my is? </vt:lpstr>
      <vt:lpstr>&gt; Is God se wil vir jou balangrik? &gt; Glo jy dat Hy net die beste vir jou wil hê? &gt; Glo jy jy kan jou doel mis? &gt; Hoe weet ek wat God se wil/plan vir my is? &gt; Hoekom hoor ek nie die Heilige Gees. </vt:lpstr>
      <vt:lpstr>&gt; Is God se wil vir jou balangrik? &gt; Glo jy dat Hy net die beste vir jou wil hê? &gt; Glo jy jy kan jou doel mis? &gt; Hoe weet ek wat God se wil/plan vir my is? &gt; Hoekom hoor ek nie die Heilige Gees. &gt; Hoe hoor ek?</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7:1-13  God se tydlyn</dc:title>
  <dc:creator>Windows User</dc:creator>
  <cp:lastModifiedBy>Windows User</cp:lastModifiedBy>
  <cp:revision>1</cp:revision>
  <dcterms:created xsi:type="dcterms:W3CDTF">2021-09-23T05:50:33Z</dcterms:created>
  <dcterms:modified xsi:type="dcterms:W3CDTF">2021-09-23T05:59:14Z</dcterms:modified>
</cp:coreProperties>
</file>