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8" r:id="rId22"/>
    <p:sldId id="276" r:id="rId23"/>
    <p:sldId id="277" r:id="rId24"/>
    <p:sldId id="293" r:id="rId25"/>
    <p:sldId id="281" r:id="rId26"/>
    <p:sldId id="294" r:id="rId27"/>
    <p:sldId id="282" r:id="rId28"/>
    <p:sldId id="295" r:id="rId29"/>
    <p:sldId id="283" r:id="rId30"/>
    <p:sldId id="284" r:id="rId31"/>
    <p:sldId id="285" r:id="rId32"/>
    <p:sldId id="28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367" autoAdjust="0"/>
    <p:restoredTop sz="94660"/>
  </p:normalViewPr>
  <p:slideViewPr>
    <p:cSldViewPr>
      <p:cViewPr varScale="1">
        <p:scale>
          <a:sx n="110" d="100"/>
          <a:sy n="110"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31747C-ED30-4FDE-807C-4749F37BDC91}"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31747C-ED30-4FDE-807C-4749F37BDC91}"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31747C-ED30-4FDE-807C-4749F37BDC91}"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31747C-ED30-4FDE-807C-4749F37BDC91}"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31747C-ED30-4FDE-807C-4749F37BDC91}" type="datetimeFigureOut">
              <a:rPr lang="en-US" smtClean="0"/>
              <a:t>10/8/2021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31747C-ED30-4FDE-807C-4749F37BDC91}" type="datetimeFigureOut">
              <a:rPr lang="en-US" smtClean="0"/>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31747C-ED30-4FDE-807C-4749F37BDC91}" type="datetimeFigureOut">
              <a:rPr lang="en-US" smtClean="0"/>
              <a:t>10/8/2021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31747C-ED30-4FDE-807C-4749F37BDC91}" type="datetimeFigureOut">
              <a:rPr lang="en-US" smtClean="0"/>
              <a:t>10/8/2021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31747C-ED30-4FDE-807C-4749F37BDC91}" type="datetimeFigureOut">
              <a:rPr lang="en-US" smtClean="0"/>
              <a:t>10/8/2021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31747C-ED30-4FDE-807C-4749F37BDC91}" type="datetimeFigureOut">
              <a:rPr lang="en-US" smtClean="0"/>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31747C-ED30-4FDE-807C-4749F37BDC91}" type="datetimeFigureOut">
              <a:rPr lang="en-US" smtClean="0"/>
              <a:t>10/8/2021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1CA71-B3D4-4F38-AA29-4D62CA3ED5D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31747C-ED30-4FDE-807C-4749F37BDC91}" type="datetimeFigureOut">
              <a:rPr lang="en-US" smtClean="0"/>
              <a:t>10/8/2021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D1CA71-B3D4-4F38-AA29-4D62CA3ED5D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7:25-36</a:t>
            </a:r>
            <a:br>
              <a:rPr lang="af-ZA" b="1" u="sng" dirty="0" smtClean="0"/>
            </a:br>
            <a:r>
              <a:rPr lang="af-ZA" b="1" u="sng" dirty="0"/>
              <a:t/>
            </a:r>
            <a:br>
              <a:rPr lang="af-ZA" b="1" u="sng" dirty="0"/>
            </a:br>
            <a:r>
              <a:rPr lang="af-ZA" b="1" dirty="0" smtClean="0"/>
              <a:t>Staan </a:t>
            </a:r>
            <a:r>
              <a:rPr lang="af-ZA" b="1" dirty="0"/>
              <a:t>vir die Waarheid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12:53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Hulle sal verdeeld wees: vader teen seun en seun teen vader, moeder teen dogter en dogter teen moeder, skoonmoeder teen skoondogter en skoondogter teen skoonmoeder</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Lig kan nie skyn as dit nie openlik is nie</a:t>
            </a:r>
            <a:r>
              <a:rPr lang="af-ZA" b="1" dirty="0" smtClean="0"/>
              <a:t>!</a:t>
            </a:r>
            <a:br>
              <a:rPr lang="af-ZA" b="1" dirty="0" smtClean="0"/>
            </a:br>
            <a:r>
              <a:rPr lang="en-US" dirty="0"/>
              <a:t/>
            </a:r>
            <a:br>
              <a:rPr lang="en-US" dirty="0"/>
            </a:br>
            <a:r>
              <a:rPr lang="af-ZA" b="1" dirty="0">
                <a:solidFill>
                  <a:srgbClr val="00B050"/>
                </a:solidFill>
              </a:rPr>
              <a:t>Matt. 5:15</a:t>
            </a:r>
            <a:r>
              <a:rPr lang="af-ZA" i="1" dirty="0">
                <a:solidFill>
                  <a:srgbClr val="00B050"/>
                </a:solidFill>
              </a:rPr>
              <a:t>	</a:t>
            </a:r>
            <a:r>
              <a:rPr lang="af-ZA" i="1" dirty="0" smtClean="0"/>
              <a:t/>
            </a:r>
            <a:br>
              <a:rPr lang="af-ZA" i="1" dirty="0" smtClean="0"/>
            </a:br>
            <a:r>
              <a:rPr lang="af-ZA" i="1" dirty="0" smtClean="0"/>
              <a:t>“</a:t>
            </a:r>
            <a:r>
              <a:rPr lang="af-ZA" i="1" dirty="0"/>
              <a:t>ook  steek 'n mens nie 'n lamp op en sit dit onder 'n emmer nie maar op 'n lampstaander, en dit gee lig vir almal in die huis.”</a:t>
            </a: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4:13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Joodse Raad was verbaas toe hulle Petrus en Johannes se vrymoedigheid sien, want die Raad het geweet dit is maar ongeleerde en eenvoudige mense. Die raadslede het hulle ook herken as volgelinge van Jesus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7:27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Barnabas het hom egter oor Saulus ontferm en hom na die apostels toe gebring. Hy het vir hulle vertel hoe Saulus op die pad die Here gesien het en dat die Here met hom gepraat het, en hoe hy in Damaskus openlik in die Naam van Jesus gepreek het</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13:45-46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Toe die Jode die groot opkoms sien, is hulle met afguns vervul en het hulle telkens Paulus se woorde teëgespreek en hom beledig. Paulus en Barnabas het reguit vir hulle gesê</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14:2-3</a:t>
            </a:r>
            <a:r>
              <a:rPr lang="af-ZA" i="1" dirty="0" smtClean="0"/>
              <a:t/>
            </a:r>
            <a:br>
              <a:rPr lang="af-ZA" i="1" dirty="0" smtClean="0"/>
            </a:br>
            <a:r>
              <a:rPr lang="af-ZA" i="1" dirty="0"/>
              <a:t/>
            </a:r>
            <a:br>
              <a:rPr lang="af-ZA" i="1" dirty="0"/>
            </a:br>
            <a:r>
              <a:rPr lang="af-ZA" i="1" dirty="0" smtClean="0"/>
              <a:t>“</a:t>
            </a:r>
            <a:r>
              <a:rPr lang="af-ZA" i="1" dirty="0"/>
              <a:t>Maar die Jode wat nie die boodskap wou aanneem nie, het die gemoedere van die heidene opgesweep en hulle teen die gelowiges aangehits. Ten spyte hiervan het die apostels 'n geruime tyd in die stad gebly en in vertroue op die Here onbevrees gepreek</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Tess. </a:t>
            </a:r>
            <a:r>
              <a:rPr lang="af-ZA" b="1" dirty="0" smtClean="0">
                <a:solidFill>
                  <a:srgbClr val="00B050"/>
                </a:solidFill>
              </a:rPr>
              <a:t>2:2</a:t>
            </a:r>
            <a:r>
              <a:rPr lang="af-ZA" i="1" dirty="0" smtClean="0"/>
              <a:t/>
            </a:r>
            <a:br>
              <a:rPr lang="af-ZA" i="1" dirty="0" smtClean="0"/>
            </a:br>
            <a:r>
              <a:rPr lang="af-ZA" i="1" dirty="0"/>
              <a:t/>
            </a:r>
            <a:br>
              <a:rPr lang="af-ZA" i="1" dirty="0"/>
            </a:br>
            <a:r>
              <a:rPr lang="af-ZA" i="1" dirty="0" smtClean="0"/>
              <a:t>“</a:t>
            </a:r>
            <a:r>
              <a:rPr lang="af-ZA" i="1" dirty="0"/>
              <a:t>Inteendeel, al is ons kort tevore in Filippi beledig en mishandel, soos julle weet, het ons God ons die moed gegee om sy evangelie aan julle te verkondig ondanks felle teenkanting.”</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6:19-20</a:t>
            </a:r>
            <a:r>
              <a:rPr lang="af-ZA" i="1" dirty="0">
                <a:solidFill>
                  <a:srgbClr val="00B050"/>
                </a:solidFill>
              </a:rPr>
              <a:t>	</a:t>
            </a:r>
            <a:r>
              <a:rPr lang="af-ZA" i="1" dirty="0"/>
              <a:t/>
            </a:r>
            <a:br>
              <a:rPr lang="af-ZA" i="1" dirty="0"/>
            </a:br>
            <a:r>
              <a:rPr lang="af-ZA" i="1" dirty="0" smtClean="0"/>
              <a:t>“</a:t>
            </a:r>
            <a:r>
              <a:rPr lang="af-ZA" i="1" dirty="0"/>
              <a:t>Bid ook vir my dat wanneer ek preek, God my die woorde gee dat ek die geheimenis van die evangelie met vrymoedigheid kan bekend maak. Ter wille van hierdie evangelie is ek 'n gesant in boeie. Bid dat ek dit met vrymoedigheid kan verkondig soos dit my opgelê is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b="1" dirty="0"/>
              <a:t>Werk van die Heilig Gees:</a:t>
            </a:r>
            <a:r>
              <a:rPr lang="en-US" dirty="0"/>
              <a:t/>
            </a:r>
            <a:br>
              <a:rPr lang="en-US" dirty="0"/>
            </a:b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6:45</a:t>
            </a:r>
            <a:r>
              <a:rPr lang="af-ZA" b="1" i="1" dirty="0" smtClean="0">
                <a:solidFill>
                  <a:srgbClr val="00B050"/>
                </a:solidFill>
              </a:rPr>
              <a:t/>
            </a:r>
            <a:br>
              <a:rPr lang="af-ZA" b="1" i="1" dirty="0" smtClean="0">
                <a:solidFill>
                  <a:srgbClr val="00B050"/>
                </a:solidFill>
              </a:rPr>
            </a:br>
            <a:r>
              <a:rPr lang="af-ZA" i="1" dirty="0"/>
              <a:t/>
            </a:r>
            <a:br>
              <a:rPr lang="af-ZA" i="1" dirty="0"/>
            </a:br>
            <a:r>
              <a:rPr lang="af-ZA" i="1" dirty="0" smtClean="0"/>
              <a:t>“</a:t>
            </a:r>
            <a:r>
              <a:rPr lang="af-ZA" i="1" dirty="0"/>
              <a:t>Waar die hart van vol is, loop die mond van oor</a:t>
            </a:r>
            <a:r>
              <a:rPr lang="af-ZA" i="1" dirty="0" smtClean="0"/>
              <a:t>.”</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1:8</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Maar julle sal krag ontvang wanneer die Heilige Gees oor julle kom, en julle sal my getuies wees in Jerusalem sowel as in die hele Judea en in Samaria en tot in die uithoeke van die wêreld</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dirty="0"/>
              <a:t>Werk van die Heilig Gees:</a:t>
            </a:r>
            <a:r>
              <a:rPr lang="en-US" dirty="0"/>
              <a:t/>
            </a:r>
            <a:br>
              <a:rPr lang="en-US" dirty="0"/>
            </a:br>
            <a:r>
              <a:rPr lang="af-ZA" b="1" dirty="0"/>
              <a:t>Die erns van die boodskap:</a:t>
            </a:r>
            <a:r>
              <a:rPr lang="en-US" dirty="0"/>
              <a:t/>
            </a:r>
            <a:br>
              <a:rPr lang="en-US" dirty="0"/>
            </a:b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lgn="l">
              <a:lnSpc>
                <a:spcPct val="150000"/>
              </a:lnSpc>
            </a:pPr>
            <a:r>
              <a:rPr lang="af-ZA" i="1" dirty="0" smtClean="0">
                <a:solidFill>
                  <a:srgbClr val="C00000"/>
                </a:solidFill>
              </a:rPr>
              <a:t>&gt; Totale </a:t>
            </a:r>
            <a:r>
              <a:rPr lang="af-ZA" i="1" dirty="0">
                <a:solidFill>
                  <a:srgbClr val="C00000"/>
                </a:solidFill>
              </a:rPr>
              <a:t>verdorwenheid van die mens</a:t>
            </a:r>
            <a:r>
              <a:rPr lang="en-US" i="1" dirty="0">
                <a:solidFill>
                  <a:srgbClr val="C00000"/>
                </a:solidFill>
              </a:rPr>
              <a:t/>
            </a:r>
            <a:br>
              <a:rPr lang="en-US" i="1" dirty="0">
                <a:solidFill>
                  <a:srgbClr val="C00000"/>
                </a:solidFill>
              </a:rPr>
            </a:br>
            <a:r>
              <a:rPr lang="en-US" i="1" dirty="0" smtClean="0">
                <a:solidFill>
                  <a:srgbClr val="C00000"/>
                </a:solidFill>
              </a:rPr>
              <a:t>&gt; </a:t>
            </a:r>
            <a:r>
              <a:rPr lang="af-ZA" i="1" dirty="0" smtClean="0">
                <a:solidFill>
                  <a:srgbClr val="C00000"/>
                </a:solidFill>
              </a:rPr>
              <a:t>Totale </a:t>
            </a:r>
            <a:r>
              <a:rPr lang="af-ZA" i="1" dirty="0">
                <a:solidFill>
                  <a:srgbClr val="C00000"/>
                </a:solidFill>
              </a:rPr>
              <a:t>onvermoë om homself te red  </a:t>
            </a:r>
            <a:r>
              <a:rPr lang="af-ZA" i="1" dirty="0" smtClean="0">
                <a:solidFill>
                  <a:srgbClr val="C00000"/>
                </a:solidFill>
              </a:rPr>
              <a:t>  </a:t>
            </a:r>
            <a:r>
              <a:rPr lang="en-US" i="1" dirty="0">
                <a:solidFill>
                  <a:srgbClr val="C00000"/>
                </a:solidFill>
              </a:rPr>
              <a:t/>
            </a:r>
            <a:br>
              <a:rPr lang="en-US" i="1" dirty="0">
                <a:solidFill>
                  <a:srgbClr val="C00000"/>
                </a:solidFill>
              </a:rPr>
            </a:br>
            <a:r>
              <a:rPr lang="en-US" i="1" dirty="0" smtClean="0">
                <a:solidFill>
                  <a:srgbClr val="C00000"/>
                </a:solidFill>
              </a:rPr>
              <a:t>&gt; </a:t>
            </a:r>
            <a:r>
              <a:rPr lang="af-ZA" i="1" dirty="0" smtClean="0">
                <a:solidFill>
                  <a:srgbClr val="C00000"/>
                </a:solidFill>
              </a:rPr>
              <a:t>Ons </a:t>
            </a:r>
            <a:r>
              <a:rPr lang="af-ZA" i="1" dirty="0">
                <a:solidFill>
                  <a:srgbClr val="C00000"/>
                </a:solidFill>
              </a:rPr>
              <a:t>nood aan 'n Verlosser</a:t>
            </a:r>
            <a:r>
              <a:rPr lang="en-US" i="1" dirty="0">
                <a:solidFill>
                  <a:srgbClr val="C00000"/>
                </a:solidFill>
              </a:rPr>
              <a:t/>
            </a:r>
            <a:br>
              <a:rPr lang="en-US" i="1" dirty="0">
                <a:solidFill>
                  <a:srgbClr val="C00000"/>
                </a:solidFill>
              </a:rPr>
            </a:br>
            <a:r>
              <a:rPr lang="en-US" i="1" dirty="0" smtClean="0">
                <a:solidFill>
                  <a:srgbClr val="C00000"/>
                </a:solidFill>
              </a:rPr>
              <a:t>&gt; </a:t>
            </a:r>
            <a:r>
              <a:rPr lang="af-ZA" i="1" dirty="0" smtClean="0">
                <a:solidFill>
                  <a:srgbClr val="C00000"/>
                </a:solidFill>
              </a:rPr>
              <a:t>Die </a:t>
            </a:r>
            <a:r>
              <a:rPr lang="af-ZA" i="1" dirty="0">
                <a:solidFill>
                  <a:srgbClr val="C00000"/>
                </a:solidFill>
              </a:rPr>
              <a:t>komende </a:t>
            </a:r>
            <a:r>
              <a:rPr lang="af-ZA" i="1" dirty="0" smtClean="0">
                <a:solidFill>
                  <a:srgbClr val="C00000"/>
                </a:solidFill>
              </a:rPr>
              <a:t>oordeel</a:t>
            </a:r>
            <a:r>
              <a:rPr lang="en-US" i="1" dirty="0">
                <a:solidFill>
                  <a:srgbClr val="C00000"/>
                </a:solidFill>
              </a:rPr>
              <a:t/>
            </a:r>
            <a:br>
              <a:rPr lang="en-US" i="1" dirty="0">
                <a:solidFill>
                  <a:srgbClr val="C00000"/>
                </a:solidFill>
              </a:rPr>
            </a:br>
            <a:r>
              <a:rPr lang="en-US" i="1" dirty="0" smtClean="0">
                <a:solidFill>
                  <a:srgbClr val="C00000"/>
                </a:solidFill>
              </a:rPr>
              <a:t>&gt; </a:t>
            </a:r>
            <a:r>
              <a:rPr lang="af-ZA" i="1" dirty="0" smtClean="0">
                <a:solidFill>
                  <a:srgbClr val="C00000"/>
                </a:solidFill>
              </a:rPr>
              <a:t>Nuwe </a:t>
            </a:r>
            <a:r>
              <a:rPr lang="af-ZA" i="1" dirty="0">
                <a:solidFill>
                  <a:srgbClr val="C00000"/>
                </a:solidFill>
              </a:rPr>
              <a:t>lewe in Christus </a:t>
            </a:r>
            <a:r>
              <a:rPr lang="af-ZA" i="1" dirty="0" smtClean="0">
                <a:solidFill>
                  <a:srgbClr val="C00000"/>
                </a:solidFill>
              </a:rPr>
              <a:t>in oorvloed</a:t>
            </a:r>
            <a:endParaRPr lang="en-US" i="1" dirty="0">
              <a:solidFill>
                <a:srgbClr val="C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dirty="0"/>
              <a:t>Werk van die Heilig Gees:</a:t>
            </a:r>
            <a:r>
              <a:rPr lang="en-US" dirty="0"/>
              <a:t/>
            </a:r>
            <a:br>
              <a:rPr lang="en-US" dirty="0"/>
            </a:br>
            <a:r>
              <a:rPr lang="af-ZA" dirty="0"/>
              <a:t>Die erns van die boodskap:</a:t>
            </a:r>
            <a:r>
              <a:rPr lang="en-US" dirty="0"/>
              <a:t/>
            </a:r>
            <a:br>
              <a:rPr lang="en-US" dirty="0"/>
            </a:br>
            <a:r>
              <a:rPr lang="af-ZA" b="1" dirty="0"/>
              <a:t>Dit is 'n opdrag:</a:t>
            </a:r>
            <a:r>
              <a:rPr lang="en-US" dirty="0"/>
              <a:t/>
            </a:r>
            <a:br>
              <a:rPr lang="en-US" dirty="0"/>
            </a:b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t>	</a:t>
            </a:r>
            <a:r>
              <a:rPr lang="af-ZA" i="1" dirty="0" smtClean="0"/>
              <a:t/>
            </a:r>
            <a:br>
              <a:rPr lang="af-ZA" i="1" dirty="0" smtClean="0"/>
            </a:br>
            <a:r>
              <a:rPr lang="af-ZA" i="1" dirty="0"/>
              <a:t/>
            </a:r>
            <a:br>
              <a:rPr lang="af-ZA" i="1" dirty="0"/>
            </a:br>
            <a:r>
              <a:rPr lang="af-ZA" i="1" dirty="0" smtClean="0"/>
              <a:t>“</a:t>
            </a:r>
            <a:r>
              <a:rPr lang="af-ZA" i="1" dirty="0"/>
              <a:t>Gaan dan na al die nasies toe en maak die mense my dissipels</a:t>
            </a:r>
            <a:r>
              <a:rPr lang="af-ZA" i="1" dirty="0" smtClean="0"/>
              <a: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dirty="0"/>
              <a:t>Werk van die Heilig Gees:</a:t>
            </a:r>
            <a:r>
              <a:rPr lang="en-US" dirty="0"/>
              <a:t/>
            </a:r>
            <a:br>
              <a:rPr lang="en-US" dirty="0"/>
            </a:br>
            <a:r>
              <a:rPr lang="af-ZA" dirty="0"/>
              <a:t>Die erns van die boodskap:</a:t>
            </a:r>
            <a:r>
              <a:rPr lang="en-US" dirty="0"/>
              <a:t/>
            </a:r>
            <a:br>
              <a:rPr lang="en-US" dirty="0"/>
            </a:br>
            <a:r>
              <a:rPr lang="af-ZA" dirty="0"/>
              <a:t>Dit is 'n opdrag:</a:t>
            </a:r>
            <a:r>
              <a:rPr lang="en-US" dirty="0"/>
              <a:t/>
            </a:r>
            <a:br>
              <a:rPr lang="en-US" dirty="0"/>
            </a:br>
            <a:r>
              <a:rPr lang="af-ZA" b="1" dirty="0"/>
              <a:t>Gevolge om stil te bly</a:t>
            </a:r>
            <a:r>
              <a:rPr lang="af-ZA" b="1" dirty="0" smtClean="0"/>
              <a:t>:</a:t>
            </a:r>
            <a:endParaRPr lang="en-US"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8:38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Wie hom dan vir My en my woorde skaam te midde van hierdie ontroue en sondige geslag, vir hom sal die Seun van die mens Hom ook skaam wanneer Hy kom saam met die heilige engele, en beklee is met dieselfde heerlikheid as sy Vader</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Mal. </a:t>
            </a:r>
            <a:r>
              <a:rPr lang="af-ZA" b="1" dirty="0" smtClean="0">
                <a:solidFill>
                  <a:srgbClr val="00B050"/>
                </a:solidFill>
              </a:rPr>
              <a:t>3:1</a:t>
            </a:r>
            <a:r>
              <a:rPr lang="af-ZA" b="1" dirty="0" smtClean="0"/>
              <a:t/>
            </a:r>
            <a:br>
              <a:rPr lang="af-ZA" b="1" dirty="0" smtClean="0"/>
            </a:br>
            <a:r>
              <a:rPr lang="af-ZA" b="1" dirty="0"/>
              <a:t/>
            </a:r>
            <a:br>
              <a:rPr lang="af-ZA" b="1" dirty="0"/>
            </a:br>
            <a:r>
              <a:rPr lang="af-ZA" i="1" dirty="0" smtClean="0"/>
              <a:t>“Ek </a:t>
            </a:r>
            <a:r>
              <a:rPr lang="af-ZA" i="1" dirty="0"/>
              <a:t>gaan nou my boodskapper stuur, Hy sal die pad voor My uit regmaak, en dan sal die Here na wie julle soek, skielik na sy tempel toe kom. Ja, die Verbondsengel na wie julle met soveel vreugde uitsien, gaan nou kom, sê die Here die Almagtige</a:t>
            </a:r>
            <a:r>
              <a:rPr lang="af-ZA" i="1" dirty="0" smtClean="0"/>
              <a: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1:8</a:t>
            </a:r>
            <a:r>
              <a:rPr lang="af-ZA" i="1" dirty="0"/>
              <a:t>	</a:t>
            </a:r>
            <a:r>
              <a:rPr lang="af-ZA" i="1" dirty="0" smtClean="0"/>
              <a:t/>
            </a:r>
            <a:br>
              <a:rPr lang="af-ZA" i="1" dirty="0" smtClean="0"/>
            </a:br>
            <a:r>
              <a:rPr lang="af-ZA" i="1" dirty="0"/>
              <a:t/>
            </a:r>
            <a:br>
              <a:rPr lang="af-ZA" i="1" dirty="0"/>
            </a:br>
            <a:r>
              <a:rPr lang="af-ZA" i="1" dirty="0" smtClean="0"/>
              <a:t>“</a:t>
            </a:r>
            <a:r>
              <a:rPr lang="af-ZA" i="1" dirty="0"/>
              <a:t>Jy moenie skaam wees om die boodskap van die Here te verkondig nie; en moet jou ook nie skaam vir my wat om sy ontwil 'n gevangene is nie. Inteendeel, dra jou deel van die ontberings vir die evangelie met die krag wat God jou gee</a:t>
            </a:r>
            <a:r>
              <a:rPr lang="af-ZA" i="1"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a:t>
            </a:r>
            <a:r>
              <a:rPr lang="af-ZA" b="1" dirty="0" smtClean="0">
                <a:solidFill>
                  <a:srgbClr val="00B050"/>
                </a:solidFill>
              </a:rPr>
              <a:t>1:8</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Jy moenie skaam wees om die boodskap van die Here te verkondig nie; en moet jou ook nie skaam vir my wat om sy ontwil 'n gevangene is nie. Inteendeel, dra jou deel van die ontberings vir die evangelie met die krag wat God jou gee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Miga </a:t>
            </a:r>
            <a:r>
              <a:rPr lang="af-ZA" b="1" dirty="0" smtClean="0">
                <a:solidFill>
                  <a:srgbClr val="00B050"/>
                </a:solidFill>
              </a:rPr>
              <a:t>5:1</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Maar jy, Betlehem-Efrata, jy is klein onder die families in Juda, maar uit jou sal daar iemand kom wat aan My behoort en hy sal in Israel regeer. Sy begin lê ver terug, in die gryse verlede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1:9-11</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Die ware lig wat elke mens verlig, was aan kom na die wêreld toe. Hy wás in die wêreld – die wêreld het deur Hom tot stand gekom – en tog het die wêreld Hom nie erken nie. Hy het na sy eiendom toe gekom, en tog het sy eie mense Hom nie aangeneem nie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3:19</a:t>
            </a:r>
            <a:r>
              <a:rPr lang="af-ZA" i="1" dirty="0" smtClean="0"/>
              <a:t/>
            </a:r>
            <a:br>
              <a:rPr lang="af-ZA" i="1" dirty="0" smtClean="0"/>
            </a:br>
            <a:r>
              <a:rPr lang="af-ZA" i="1" dirty="0"/>
              <a:t/>
            </a:r>
            <a:br>
              <a:rPr lang="af-ZA" i="1" dirty="0"/>
            </a:br>
            <a:r>
              <a:rPr lang="af-ZA" i="1" dirty="0" smtClean="0"/>
              <a:t>“</a:t>
            </a:r>
            <a:r>
              <a:rPr lang="af-ZA" i="1" dirty="0"/>
              <a:t>En so kom die skeiding: die lig het na die wêreld toe gekom, en tog het die mense eerder die duisternis as die lig liefgehad, want hulle dade was sleg.”</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12:49</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Ek het gekom om vuur op die aarde aan te steek, en hoe wens Ek dat dit al aan die brand is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12:51-52</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Dink julle dat Ek gekom het om vrede op die aarde te bring? Nee, sê Ek vir julle, eerder verdeeldheid, want van nou af sal daar vyf mense in een huis onderling verdeeld wees, drie teen twee en twee teen drie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102</Words>
  <Application>Microsoft Office PowerPoint</Application>
  <PresentationFormat>On-screen Show (4:3)</PresentationFormat>
  <Paragraphs>26</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Joh. 7:25-36  Staan vir die Waarheid</vt:lpstr>
      <vt:lpstr>Slide 2</vt:lpstr>
      <vt:lpstr>Mal. 3:1  “Ek gaan nou my boodskapper stuur, Hy sal die pad voor My uit regmaak, en dan sal die Here na wie julle soek, skielik na sy tempel toe kom. Ja, die Verbondsengel na wie julle met soveel vreugde uitsien, gaan nou kom, sê die Here die Almagtige.”</vt:lpstr>
      <vt:lpstr>Miga 5:1  “Maar jy, Betlehem-Efrata, jy is klein onder die families in Juda, maar uit jou sal daar iemand kom wat aan My behoort en hy sal in Israel regeer. Sy begin lê ver terug, in die gryse verlede!”</vt:lpstr>
      <vt:lpstr>Slide 5</vt:lpstr>
      <vt:lpstr>Joh. 1:9-11   “Die ware lig wat elke mens verlig, was aan kom na die wêreld toe. Hy wás in die wêreld – die wêreld het deur Hom tot stand gekom – en tog het die wêreld Hom nie erken nie. Hy het na sy eiendom toe gekom, en tog het sy eie mense Hom nie aangeneem nie.”</vt:lpstr>
      <vt:lpstr>Joh. 3:19  “En so kom die skeiding: die lig het na die wêreld toe gekom, en tog het die mense eerder die duisternis as die lig liefgehad, want hulle dade was sleg.”</vt:lpstr>
      <vt:lpstr>Luk. 12:49   “Ek het gekom om vuur op die aarde aan te steek, en hoe wens Ek dat dit al aan die brand is!”</vt:lpstr>
      <vt:lpstr>Luk 12:51-52  “Dink julle dat Ek gekom het om vrede op die aarde te bring? Nee, sê Ek vir julle, eerder verdeeldheid, want van nou af sal daar vyf mense in een huis onderling verdeeld wees, drie teen twee en twee teen drie”</vt:lpstr>
      <vt:lpstr>Luk. 12:53   “Hulle sal verdeeld wees: vader teen seun en seun teen vader, moeder teen dogter en dogter teen moeder, skoonmoeder teen skoondogter en skoondogter teen skoonmoeder.”</vt:lpstr>
      <vt:lpstr>Slide 11</vt:lpstr>
      <vt:lpstr>Lig kan nie skyn as dit nie openlik is nie!  Matt. 5:15  “ook  steek 'n mens nie 'n lamp op en sit dit onder 'n emmer nie maar op 'n lampstaander, en dit gee lig vir almal in die huis.” </vt:lpstr>
      <vt:lpstr>Slide 13</vt:lpstr>
      <vt:lpstr>Hand. 4:13   “Die Joodse Raad was verbaas toe hulle Petrus en Johannes se vrymoedigheid sien, want die Raad het geweet dit is maar ongeleerde en eenvoudige mense. Die raadslede het hulle ook herken as volgelinge van Jesus.”</vt:lpstr>
      <vt:lpstr>Hand. 7:27   “Barnabas het hom egter oor Saulus ontferm en hom na die apostels toe gebring. Hy het vir hulle vertel hoe Saulus op die pad die Here gesien het en dat die Here met hom gepraat het, en hoe hy in Damaskus openlik in die Naam van Jesus gepreek het.”</vt:lpstr>
      <vt:lpstr>Hand. 13:45-46   “Toe die Jode die groot opkoms sien, is hulle met afguns vervul en het hulle telkens Paulus se woorde teëgespreek en hom beledig. Paulus en Barnabas het reguit vir hulle gesê:”</vt:lpstr>
      <vt:lpstr>Hand. 14:2-3  “Maar die Jode wat nie die boodskap wou aanneem nie, het die gemoedere van die heidene opgesweep en hulle teen die gelowiges aangehits. Ten spyte hiervan het die apostels 'n geruime tyd in die stad gebly en in vertroue op die Here onbevrees gepreek.”</vt:lpstr>
      <vt:lpstr>I Tess. 2:2  “Inteendeel, al is ons kort tevore in Filippi beledig en mishandel, soos julle weet, het ons God ons die moed gegee om sy evangelie aan julle te verkondig ondanks felle teenkanting.”</vt:lpstr>
      <vt:lpstr>Ef. 6:19-20  “Bid ook vir my dat wanneer ek preek, God my die woorde gee dat ek die geheimenis van die evangelie met vrymoedigheid kan bekend maak. Ter wille van hierdie evangelie is ek 'n gesant in boeie. Bid dat ek dit met vrymoedigheid kan verkondig soos dit my opgelê is.”</vt:lpstr>
      <vt:lpstr>Slide 20</vt:lpstr>
      <vt:lpstr>Werk van die Heilig Gees: </vt:lpstr>
      <vt:lpstr>Luk. 6:45  “Waar die hart van vol is, loop die mond van oor.”</vt:lpstr>
      <vt:lpstr>Hand. 1:8  “Maar julle sal krag ontvang wanneer die Heilige Gees oor julle kom, en julle sal my getuies wees in Jerusalem sowel as in die hele Judea en in Samaria en tot in die uithoeke van die wêreld.”</vt:lpstr>
      <vt:lpstr>Werk van die Heilig Gees: Die erns van die boodskap: </vt:lpstr>
      <vt:lpstr>&gt; Totale verdorwenheid van die mens &gt; Totale onvermoë om homself te red     &gt; Ons nood aan 'n Verlosser &gt; Die komende oordeel &gt; Nuwe lewe in Christus in oorvloed</vt:lpstr>
      <vt:lpstr>Werk van die Heilig Gees: Die erns van die boodskap: Dit is 'n opdrag: </vt:lpstr>
      <vt:lpstr>Matt. 28:19   “Gaan dan na al die nasies toe en maak die mense my dissipels:”</vt:lpstr>
      <vt:lpstr>Werk van die Heilig Gees: Die erns van die boodskap: Dit is 'n opdrag: Gevolge om stil te bly:</vt:lpstr>
      <vt:lpstr>Mark. 8:38   “Wie hom dan vir My en my woorde skaam te midde van hierdie ontroue en sondige geslag, vir hom sal die Seun van die mens Hom ook skaam wanneer Hy kom saam met die heilige engele, en beklee is met dieselfde heerlikheid as sy Vader.”</vt:lpstr>
      <vt:lpstr>II Tim. 1:8   “Jy moenie skaam wees om die boodskap van die Here te verkondig nie; en moet jou ook nie skaam vir my wat om sy ontwil 'n gevangene is nie. Inteendeel, dra jou deel van die ontberings vir die evangelie met die krag wat God jou gee.”</vt:lpstr>
      <vt:lpstr>Slide 31</vt:lpstr>
      <vt:lpstr>II Tim. 1:8  “Jy moenie skaam wees om die boodskap van die Here te verkondig nie; en moet jou ook nie skaam vir my wat om sy ontwil 'n gevangene is nie. Inteendeel, dra jou deel van die ontberings vir die evangelie met die krag wat God jou gee.”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7:25-36  Staan vir die Waarheid</dc:title>
  <dc:creator>Windows User</dc:creator>
  <cp:lastModifiedBy>Windows User</cp:lastModifiedBy>
  <cp:revision>1</cp:revision>
  <dcterms:created xsi:type="dcterms:W3CDTF">2021-10-08T06:44:00Z</dcterms:created>
  <dcterms:modified xsi:type="dcterms:W3CDTF">2021-10-08T06:53:26Z</dcterms:modified>
</cp:coreProperties>
</file>