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315" autoAdjust="0"/>
    <p:restoredTop sz="94660"/>
  </p:normalViewPr>
  <p:slideViewPr>
    <p:cSldViewPr>
      <p:cViewPr varScale="1">
        <p:scale>
          <a:sx n="110" d="100"/>
          <a:sy n="110" d="100"/>
        </p:scale>
        <p:origin x="-20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AE609E-77A4-41BB-8670-89AD79E52112}"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C0AF34-7AB5-478A-AB17-9D61C2D185D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AE609E-77A4-41BB-8670-89AD79E52112}"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C0AF34-7AB5-478A-AB17-9D61C2D185D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AE609E-77A4-41BB-8670-89AD79E52112}"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C0AF34-7AB5-478A-AB17-9D61C2D185D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AE609E-77A4-41BB-8670-89AD79E52112}"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C0AF34-7AB5-478A-AB17-9D61C2D185D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AE609E-77A4-41BB-8670-89AD79E52112}"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C0AF34-7AB5-478A-AB17-9D61C2D185D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AE609E-77A4-41BB-8670-89AD79E52112}"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C0AF34-7AB5-478A-AB17-9D61C2D185D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AE609E-77A4-41BB-8670-89AD79E52112}" type="datetimeFigureOut">
              <a:rPr lang="en-US" smtClean="0"/>
              <a:t>10/22/2021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C0AF34-7AB5-478A-AB17-9D61C2D185D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AE609E-77A4-41BB-8670-89AD79E52112}" type="datetimeFigureOut">
              <a:rPr lang="en-US" smtClean="0"/>
              <a:t>10/22/2021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C0AF34-7AB5-478A-AB17-9D61C2D185D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AE609E-77A4-41BB-8670-89AD79E52112}" type="datetimeFigureOut">
              <a:rPr lang="en-US" smtClean="0"/>
              <a:t>10/22/2021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C0AF34-7AB5-478A-AB17-9D61C2D185D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AE609E-77A4-41BB-8670-89AD79E52112}"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C0AF34-7AB5-478A-AB17-9D61C2D185D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AE609E-77A4-41BB-8670-89AD79E52112}"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C0AF34-7AB5-478A-AB17-9D61C2D185D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AE609E-77A4-41BB-8670-89AD79E52112}" type="datetimeFigureOut">
              <a:rPr lang="en-US" smtClean="0"/>
              <a:t>10/22/2021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0AF34-7AB5-478A-AB17-9D61C2D185D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7:37-39</a:t>
            </a:r>
            <a:br>
              <a:rPr lang="af-ZA" b="1" u="sng" dirty="0" smtClean="0"/>
            </a:br>
            <a:r>
              <a:rPr lang="af-ZA" b="1" u="sng" dirty="0"/>
              <a:t/>
            </a:r>
            <a:br>
              <a:rPr lang="af-ZA" b="1" u="sng" dirty="0"/>
            </a:br>
            <a:r>
              <a:rPr lang="af-ZA" b="1" dirty="0" smtClean="0"/>
              <a:t>Kom </a:t>
            </a:r>
            <a:r>
              <a:rPr lang="af-ZA" b="1" dirty="0"/>
              <a:t>almal wat dors </a:t>
            </a:r>
            <a:r>
              <a:rPr lang="af-ZA" b="1" dirty="0" smtClean="0"/>
              <a:t>het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22:14</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Baie is immers geroep, maar min is uitverkies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Open.3:20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Kyk, Ek staan by die deur en Ek klop. As iemand my stem hoor en die deur oopmaak, sal Ek by hom ingaan en saam met hom die feesmaal hou, en hy saam met My</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16:16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Uit sy oorvloed het ons almal genade op genade ontvang</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“As iemand dors het, laat hy na My toe kom en drink!”</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25</Words>
  <Application>Microsoft Office PowerPoint</Application>
  <PresentationFormat>On-screen Show (4:3)</PresentationFormat>
  <Paragraphs>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Joh. 7:37-39  Kom almal wat dors het</vt:lpstr>
      <vt:lpstr>Slide 2</vt:lpstr>
      <vt:lpstr>Matt. 22:14   “Baie is immers geroep, maar min is uitverkies.”</vt:lpstr>
      <vt:lpstr>Slide 4</vt:lpstr>
      <vt:lpstr>Open.3:20   “Kyk, Ek staan by die deur en Ek klop. As iemand my stem hoor en die deur oopmaak, sal Ek by hom ingaan en saam met hom die feesmaal hou, en hy saam met My.”</vt:lpstr>
      <vt:lpstr>Slide 6</vt:lpstr>
      <vt:lpstr>Joh. 16:16   “Uit sy oorvloed het ons almal genade op genade ontvang.”</vt:lpstr>
      <vt:lpstr>“As iemand dors het, laat hy na My toe kom en drink!”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7:37-39  Kom almal wat dors het</dc:title>
  <dc:creator>Windows User</dc:creator>
  <cp:lastModifiedBy>Windows User</cp:lastModifiedBy>
  <cp:revision>1</cp:revision>
  <dcterms:created xsi:type="dcterms:W3CDTF">2021-10-22T03:51:48Z</dcterms:created>
  <dcterms:modified xsi:type="dcterms:W3CDTF">2021-10-22T03:53:39Z</dcterms:modified>
</cp:coreProperties>
</file>