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10" d="100"/>
          <a:sy n="110" d="100"/>
        </p:scale>
        <p:origin x="-21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95D42E-C10E-4338-B491-8E01212E5EED}"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5D42E-C10E-4338-B491-8E01212E5EED}"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5D42E-C10E-4338-B491-8E01212E5EED}"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5D42E-C10E-4338-B491-8E01212E5EED}"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95D42E-C10E-4338-B491-8E01212E5EED}"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95D42E-C10E-4338-B491-8E01212E5EED}"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95D42E-C10E-4338-B491-8E01212E5EED}" type="datetimeFigureOut">
              <a:rPr lang="en-US" smtClean="0"/>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95D42E-C10E-4338-B491-8E01212E5EED}" type="datetimeFigureOut">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5D42E-C10E-4338-B491-8E01212E5EED}" type="datetimeFigureOut">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95D42E-C10E-4338-B491-8E01212E5EED}"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95D42E-C10E-4338-B491-8E01212E5EED}"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BB9638-64A4-440B-92B0-C75C30E902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5D42E-C10E-4338-B491-8E01212E5EED}" type="datetimeFigureOut">
              <a:rPr lang="en-US" smtClean="0"/>
              <a:t>10/29/2021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B9638-64A4-440B-92B0-C75C30E902C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7:37-62</a:t>
            </a:r>
            <a:br>
              <a:rPr lang="af-ZA" b="1" u="sng" dirty="0" smtClean="0"/>
            </a:br>
            <a:r>
              <a:rPr lang="af-ZA" b="1" u="sng" dirty="0"/>
              <a:t/>
            </a:r>
            <a:br>
              <a:rPr lang="af-ZA" b="1" u="sng" dirty="0"/>
            </a:br>
            <a:r>
              <a:rPr lang="af-ZA" b="1" dirty="0" smtClean="0"/>
              <a:t>Wat </a:t>
            </a:r>
            <a:r>
              <a:rPr lang="af-ZA" b="1" dirty="0"/>
              <a:t>maak ons van hierdie Jesus </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ons betref, dit is onmoontlik om nie te praat oor wat ons gesien en gehoor het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smtClean="0">
                <a:solidFill>
                  <a:srgbClr val="00B050"/>
                </a:solidFill>
              </a:rPr>
              <a:t>Vers 38</a:t>
            </a:r>
            <a:r>
              <a:rPr lang="af-ZA" i="1" dirty="0" smtClean="0"/>
              <a:t/>
            </a:r>
            <a:br>
              <a:rPr lang="af-ZA" i="1" dirty="0" smtClean="0"/>
            </a:br>
            <a:r>
              <a:rPr lang="af-ZA" i="1" dirty="0"/>
              <a:t/>
            </a:r>
            <a:br>
              <a:rPr lang="af-ZA" i="1" dirty="0"/>
            </a:br>
            <a:r>
              <a:rPr lang="af-ZA" i="1" dirty="0" smtClean="0"/>
              <a:t>“</a:t>
            </a:r>
            <a:r>
              <a:rPr lang="af-ZA" i="1" dirty="0"/>
              <a:t>Met die een wat in My glo, is dit soos die Skrif sê: Strome lewende water sal uit sy binneste vloei.”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13:23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man by wie daar op goeie grond gesaai is, is hy wat die woord hoor en dit verstaan. Hy dra inderdaad vrug en lewer 'n oes: soms honderdvoudig, soms sestigvoudig, soms dertigvoudig.”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Bose kom by elkeen wat die woord van die koninkryk hoor maar dit nie verstaan nie, en vat dan weg wat in sy hart gesaai is. Dit is hy by wie daar op die pad gesaai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12:51-53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Dink julle dat Ek gekom het om vrede op die aarde te bring? Nee, sê Ek vir julle, eerder verdeeldheid, want van nou af sal daar vyf mense in een huis onderling verdeeld wees, drie teen twee en twee teen drie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 </a:t>
            </a:r>
            <a:r>
              <a:rPr lang="af-ZA" b="1" dirty="0" smtClean="0">
                <a:solidFill>
                  <a:srgbClr val="00B050"/>
                </a:solidFill>
              </a:rPr>
              <a:t>20-21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man weer by wie daar op die klipbanke gesaai is, is hy wat die woord hoor en dit dadelik met blydskap aanneem. Hy laat dit egter nie by hom wortel skiet nie, en hy hou nie lank uit nie. As hy ter wille van die woord verdruk en vervolg word, word hy gou afvallig.”</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13:22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man by wie daar tussen die onkruid gesaai is, is hy wat die woord hoor, maar die bekommernis van die lewe en die verleidelikheid van rykdom verstik die woord, en dit bly sonder vrug</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i="1" dirty="0"/>
              <a:t>	</a:t>
            </a:r>
            <a:r>
              <a:rPr lang="af-ZA" i="1" dirty="0" smtClean="0"/>
              <a:t/>
            </a:r>
            <a:br>
              <a:rPr lang="af-ZA" i="1" dirty="0" smtClean="0"/>
            </a:br>
            <a:r>
              <a:rPr lang="af-ZA" i="1" dirty="0"/>
              <a:t/>
            </a:r>
            <a:br>
              <a:rPr lang="af-ZA" i="1" dirty="0"/>
            </a:br>
            <a:r>
              <a:rPr lang="af-ZA" i="1" dirty="0" smtClean="0"/>
              <a:t>“</a:t>
            </a:r>
            <a:r>
              <a:rPr lang="af-ZA" i="1" dirty="0"/>
              <a:t>Almal wat in Christus Jesus toegewy aan God wil lewe, sal ook vervolg word.”</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27:22</a:t>
            </a:r>
            <a:r>
              <a:rPr lang="af-ZA" i="1" dirty="0"/>
              <a:t>	</a:t>
            </a:r>
            <a:r>
              <a:rPr lang="af-ZA" i="1" dirty="0" smtClean="0"/>
              <a:t/>
            </a:r>
            <a:br>
              <a:rPr lang="af-ZA" i="1" dirty="0" smtClean="0"/>
            </a:br>
            <a:r>
              <a:rPr lang="af-ZA" i="1" dirty="0"/>
              <a:t/>
            </a:r>
            <a:br>
              <a:rPr lang="af-ZA" i="1" dirty="0"/>
            </a:br>
            <a:r>
              <a:rPr lang="af-ZA" i="1" dirty="0" smtClean="0"/>
              <a:t>“</a:t>
            </a:r>
            <a:r>
              <a:rPr lang="af-ZA" i="1" dirty="0"/>
              <a:t>Pilatus sê vir hulle: “Wat moet ek dan doen met Jesus wat Christus genoem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jy met jou mond bely dat Jesus die Here is, en met jou hart glo dat God Hom uit die dood opgewek het, sal jy gered 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2:10-11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sodat in die Naam van Jesus elkeen wat in die hemel en op die aarde en onder die aarde is, die knie sou buig, en elke tong sou erken: ‘Jesus Christus is Here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as ons ons sondes bely – Hy is getrou en regverdig, Hy vergewe ons ons sondes en reinig ons van alle ongeregtigheid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18:15</a:t>
            </a:r>
            <a:r>
              <a:rPr lang="af-ZA" i="1" dirty="0"/>
              <a:t>	</a:t>
            </a:r>
            <a:r>
              <a:rPr lang="af-ZA" i="1" dirty="0" smtClean="0"/>
              <a:t/>
            </a:r>
            <a:br>
              <a:rPr lang="af-ZA" i="1" dirty="0" smtClean="0"/>
            </a:br>
            <a:r>
              <a:rPr lang="af-ZA" i="1" dirty="0"/>
              <a:t/>
            </a:r>
            <a:br>
              <a:rPr lang="af-ZA" i="1" dirty="0"/>
            </a:br>
            <a:r>
              <a:rPr lang="af-ZA" i="1" dirty="0" smtClean="0"/>
              <a:t>“</a:t>
            </a:r>
            <a:r>
              <a:rPr lang="af-ZA" i="1" dirty="0"/>
              <a:t>Die Here jou God sal 'n profeet onder jou na vore laat kom, een van jou volksgenote. Hy sal soos ek wees. Vir hom moet jy gehoorsaam.”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48</Words>
  <Application>Microsoft Office PowerPoint</Application>
  <PresentationFormat>On-screen Show (4:3)</PresentationFormat>
  <Paragraphs>15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Joh. 7:37-62  Wat maak ons van hierdie Jesus ?</vt:lpstr>
      <vt:lpstr>Slide 2</vt:lpstr>
      <vt:lpstr>Matt. 27:22   “Pilatus sê vir hulle: “Wat moet ek dan doen met Jesus wat Christus genoem word?”</vt:lpstr>
      <vt:lpstr>Rom. 10:9   “As jy met jou mond bely dat Jesus die Here is, en met jou hart glo dat God Hom uit die dood opgewek het, sal jy gered word.”</vt:lpstr>
      <vt:lpstr>Fil. 2:10-11   “sodat in die Naam van Jesus elkeen wat in die hemel en op die aarde en onder die aarde is, die knie sou buig, en elke tong sou erken: ‘Jesus Christus is Here!’”</vt:lpstr>
      <vt:lpstr>I Joh. 1:9   “Maar as ons ons sondes bely – Hy is getrou en regverdig, Hy vergewe ons ons sondes en reinig ons van alle ongeregtigheid.”</vt:lpstr>
      <vt:lpstr>Slide 7</vt:lpstr>
      <vt:lpstr>Deut. 18:15   “Die Here jou God sal 'n profeet onder jou na vore laat kom, een van jou volksgenote. Hy sal soos ek wees. Vir hom moet jy gehoorsaam.”</vt:lpstr>
      <vt:lpstr>Slide 9</vt:lpstr>
      <vt:lpstr>Hand. 4:20   “Wat ons betref, dit is onmoontlik om nie te praat oor wat ons gesien en gehoor het nie.”</vt:lpstr>
      <vt:lpstr>Hand. 1:8   “Maar julle sal krag ontvang wanneer die Heilige Gees oor julle kom, en julle sal my getuies wees in Jerusalem sowel as in die hele Judea en in Samaria en tot in die uithoeke van die wêreld.”</vt:lpstr>
      <vt:lpstr>Vers 38  “Met die een wat in My glo, is dit soos die Skrif sê: Strome lewende water sal uit sy binneste vloei.” </vt:lpstr>
      <vt:lpstr>Matt. 13:23   “Die man by wie daar op goeie grond gesaai is, is hy wat die woord hoor en dit verstaan. Hy dra inderdaad vrug en lewer 'n oes: soms honderdvoudig, soms sestigvoudig, soms dertigvoudig.”</vt:lpstr>
      <vt:lpstr>Slide 14</vt:lpstr>
      <vt:lpstr>Matt. 13:19   “Die Bose kom by elkeen wat die woord van die koninkryk hoor maar dit nie verstaan nie, en vat dan weg wat in sy hart gesaai is. Dit is hy by wie daar op die pad gesaai is.”</vt:lpstr>
      <vt:lpstr>Luk. 12:51-53   “Dink julle dat Ek gekom het om vrede op die aarde te bring? Nee, sê Ek vir julle, eerder verdeeldheid, want van nou af sal daar vyf mense in een huis onderling verdeeld wees, drie teen twee en twee teen drie...”</vt:lpstr>
      <vt:lpstr>Slide 17</vt:lpstr>
      <vt:lpstr>Matt. 13: 20-21   “Die man weer by wie daar op die klipbanke gesaai is, is hy wat die woord hoor en dit dadelik met blydskap aanneem. Hy laat dit egter nie by hom wortel skiet nie, en hy hou nie lank uit nie. As hy ter wille van die woord verdruk en vervolg word, word hy gou afvallig.”</vt:lpstr>
      <vt:lpstr>Matt. 13:22   “Die man by wie daar tussen die onkruid gesaai is, is hy wat die woord hoor, maar die bekommernis van die lewe en die verleidelikheid van rykdom verstik die woord, en dit bly sonder vrug.”</vt:lpstr>
      <vt:lpstr>Slide 20</vt:lpstr>
      <vt:lpstr>II Tim. 3:12   “Almal wat in Christus Jesus toegewy aan God wil lewe, sal ook vervolg word.”</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7:37-62  Wat maak ons van hierdie Jesus ?</dc:title>
  <dc:creator>Windows User</dc:creator>
  <cp:lastModifiedBy>Windows User</cp:lastModifiedBy>
  <cp:revision>1</cp:revision>
  <dcterms:created xsi:type="dcterms:W3CDTF">2021-10-29T06:44:36Z</dcterms:created>
  <dcterms:modified xsi:type="dcterms:W3CDTF">2021-10-29T06:49:33Z</dcterms:modified>
</cp:coreProperties>
</file>