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113" autoAdjust="0"/>
    <p:restoredTop sz="94660"/>
  </p:normalViewPr>
  <p:slideViewPr>
    <p:cSldViewPr>
      <p:cViewPr varScale="1">
        <p:scale>
          <a:sx n="110" d="100"/>
          <a:sy n="110" d="100"/>
        </p:scale>
        <p:origin x="-21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374814-9C9D-4690-808A-37B6D4F446AB}" type="datetimeFigureOut">
              <a:rPr lang="en-US" smtClean="0"/>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3838F-926A-4F7F-A519-3D08429072E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374814-9C9D-4690-808A-37B6D4F446AB}" type="datetimeFigureOut">
              <a:rPr lang="en-US" smtClean="0"/>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3838F-926A-4F7F-A519-3D08429072E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374814-9C9D-4690-808A-37B6D4F446AB}" type="datetimeFigureOut">
              <a:rPr lang="en-US" smtClean="0"/>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3838F-926A-4F7F-A519-3D08429072E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374814-9C9D-4690-808A-37B6D4F446AB}" type="datetimeFigureOut">
              <a:rPr lang="en-US" smtClean="0"/>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3838F-926A-4F7F-A519-3D08429072E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374814-9C9D-4690-808A-37B6D4F446AB}" type="datetimeFigureOut">
              <a:rPr lang="en-US" smtClean="0"/>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3838F-926A-4F7F-A519-3D08429072E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374814-9C9D-4690-808A-37B6D4F446AB}" type="datetimeFigureOut">
              <a:rPr lang="en-US" smtClean="0"/>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33838F-926A-4F7F-A519-3D08429072E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374814-9C9D-4690-808A-37B6D4F446AB}" type="datetimeFigureOut">
              <a:rPr lang="en-US" smtClean="0"/>
              <a:t>11/5/2021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33838F-926A-4F7F-A519-3D08429072E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374814-9C9D-4690-808A-37B6D4F446AB}" type="datetimeFigureOut">
              <a:rPr lang="en-US" smtClean="0"/>
              <a:t>11/5/2021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33838F-926A-4F7F-A519-3D08429072E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374814-9C9D-4690-808A-37B6D4F446AB}" type="datetimeFigureOut">
              <a:rPr lang="en-US" smtClean="0"/>
              <a:t>11/5/2021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33838F-926A-4F7F-A519-3D08429072E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374814-9C9D-4690-808A-37B6D4F446AB}" type="datetimeFigureOut">
              <a:rPr lang="en-US" smtClean="0"/>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33838F-926A-4F7F-A519-3D08429072E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374814-9C9D-4690-808A-37B6D4F446AB}" type="datetimeFigureOut">
              <a:rPr lang="en-US" smtClean="0"/>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33838F-926A-4F7F-A519-3D08429072E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374814-9C9D-4690-808A-37B6D4F446AB}" type="datetimeFigureOut">
              <a:rPr lang="en-US" smtClean="0"/>
              <a:t>11/5/2021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33838F-926A-4F7F-A519-3D08429072E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8:1</a:t>
            </a:r>
            <a:r>
              <a:rPr lang="af-ZA" b="1" dirty="0"/>
              <a:t>	</a:t>
            </a:r>
            <a:r>
              <a:rPr lang="af-ZA" b="1" dirty="0" smtClean="0"/>
              <a:t/>
            </a:r>
            <a:br>
              <a:rPr lang="af-ZA" b="1" dirty="0" smtClean="0"/>
            </a:br>
            <a:r>
              <a:rPr lang="af-ZA" b="1" dirty="0"/>
              <a:t/>
            </a:r>
            <a:br>
              <a:rPr lang="af-ZA" b="1" dirty="0"/>
            </a:br>
            <a:r>
              <a:rPr lang="af-ZA" b="1" dirty="0" smtClean="0"/>
              <a:t>Die </a:t>
            </a:r>
            <a:r>
              <a:rPr lang="af-ZA" b="1" dirty="0"/>
              <a:t>groot kontras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smtClean="0"/>
              <a:t>Prayer </a:t>
            </a:r>
            <a:r>
              <a:rPr lang="af-ZA" i="1" dirty="0"/>
              <a:t>to God is a better refreshment even than sleep, just as the soul is better than the body</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8:34</a:t>
            </a:r>
            <a:r>
              <a:rPr lang="af-ZA" i="1" dirty="0"/>
              <a:t>	</a:t>
            </a:r>
            <a:r>
              <a:rPr lang="af-ZA" i="1" dirty="0" smtClean="0"/>
              <a:t/>
            </a:r>
            <a:br>
              <a:rPr lang="af-ZA" i="1" dirty="0" smtClean="0"/>
            </a:br>
            <a:r>
              <a:rPr lang="af-ZA" i="1" dirty="0"/>
              <a:t/>
            </a:r>
            <a:br>
              <a:rPr lang="af-ZA" i="1" dirty="0"/>
            </a:br>
            <a:r>
              <a:rPr lang="af-ZA" i="1" dirty="0" smtClean="0"/>
              <a:t>“</a:t>
            </a:r>
            <a:r>
              <a:rPr lang="af-ZA" i="1" dirty="0"/>
              <a:t>Wie kan ons veroordeel? Christus Jesus het gesterf, maar meer as dit: Hy is uit die dood opgewek, Hy sit aan die regterhand van God, Hy pleit vir ons</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“The </a:t>
            </a:r>
            <a:r>
              <a:rPr lang="af-ZA" i="1" dirty="0"/>
              <a:t>only hope for the slumbering Church is the wakeful Saviour</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22:31-32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Simon, Simon!’ het Jesus gesê. ‘Luister! Die Satan het daarop aangedring om julle soos koring te sif. Maar Ek het vir jou gebid dat jou geloof jou nie begewe nie. As jy weer tot inkeer gekom het, moet jy jou broers versterk</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8:20</a:t>
            </a:r>
            <a:r>
              <a:rPr lang="af-ZA" i="1" dirty="0"/>
              <a:t>	</a:t>
            </a:r>
            <a:r>
              <a:rPr lang="af-ZA" i="1" dirty="0" smtClean="0"/>
              <a:t/>
            </a:r>
            <a:br>
              <a:rPr lang="af-ZA" i="1" dirty="0" smtClean="0"/>
            </a:br>
            <a:r>
              <a:rPr lang="af-ZA" i="1" dirty="0"/>
              <a:t/>
            </a:r>
            <a:br>
              <a:rPr lang="af-ZA" i="1" dirty="0"/>
            </a:br>
            <a:r>
              <a:rPr lang="af-ZA" i="1" dirty="0" smtClean="0"/>
              <a:t>“</a:t>
            </a:r>
            <a:r>
              <a:rPr lang="af-ZA" i="1" dirty="0"/>
              <a:t>Jesus sê vir hom: “Jakkalse het gate en voëls het neste, maar die Seun van die mens het nie eens 'n rusplek vir sy kop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Fil. 2:6-8</a:t>
            </a:r>
            <a:r>
              <a:rPr lang="af-ZA" i="1" dirty="0">
                <a:solidFill>
                  <a:srgbClr val="00B050"/>
                </a:solidFill>
              </a:rPr>
              <a:t>	</a:t>
            </a:r>
            <a:r>
              <a:rPr lang="af-ZA" i="1" dirty="0" smtClean="0"/>
              <a:t/>
            </a:r>
            <a:br>
              <a:rPr lang="af-ZA" i="1" dirty="0" smtClean="0"/>
            </a:br>
            <a:r>
              <a:rPr lang="af-ZA" i="1" dirty="0" smtClean="0"/>
              <a:t>“</a:t>
            </a:r>
            <a:r>
              <a:rPr lang="af-ZA" i="1" dirty="0"/>
              <a:t>Hy wat in die gestalte van God was, het sy bestaan op Godgelyke wyse nie beskou as iets waaraan Hy Hom moes vasklem nie, maar Hy het Homself verneder deur die gestalte van 'n slaaf aan te neem en aan mense gelyk te word. En toe Hy as mens verskyn het, het Hy Homself verder verneder. Hy was gehoorsaam tot in die dood, ja, die dood aan die kruis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6:45	</a:t>
            </a:r>
            <a:r>
              <a:rPr lang="af-ZA" b="1" dirty="0" smtClean="0"/>
              <a:t/>
            </a:r>
            <a:br>
              <a:rPr lang="af-ZA" b="1" dirty="0" smtClean="0"/>
            </a:br>
            <a:r>
              <a:rPr lang="af-ZA" b="1" dirty="0"/>
              <a:t/>
            </a:r>
            <a:br>
              <a:rPr lang="af-ZA" b="1" dirty="0"/>
            </a:br>
            <a:r>
              <a:rPr lang="af-ZA" i="1" dirty="0" smtClean="0"/>
              <a:t>“</a:t>
            </a:r>
            <a:r>
              <a:rPr lang="af-ZA" i="1" dirty="0"/>
              <a:t>Nadat Hy hulle laat gaan het, het Hy die berg op gegaan om te bid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21:37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Bedags was Jesus in die tempel besig om die mense te leer, maar snags het Hy uitgegaan en buite op die Olyfberg vernag</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22:39-40</a:t>
            </a:r>
            <a:r>
              <a:rPr lang="af-ZA" i="1" dirty="0"/>
              <a:t>	</a:t>
            </a:r>
            <a:r>
              <a:rPr lang="af-ZA" i="1" dirty="0" smtClean="0"/>
              <a:t/>
            </a:r>
            <a:br>
              <a:rPr lang="af-ZA" i="1" dirty="0" smtClean="0"/>
            </a:br>
            <a:r>
              <a:rPr lang="af-ZA" i="1" dirty="0"/>
              <a:t/>
            </a:r>
            <a:br>
              <a:rPr lang="af-ZA" i="1" dirty="0"/>
            </a:br>
            <a:r>
              <a:rPr lang="af-ZA" i="1" dirty="0" smtClean="0"/>
              <a:t>“</a:t>
            </a:r>
            <a:r>
              <a:rPr lang="af-ZA" i="1" dirty="0"/>
              <a:t>Jesus het die stad verlaat en volgens gewoonte Olyfberg toe gegaan, en sy dissipels het Hom gevolg. Toe Hy op die plek aankom, sê Hy vir hulle: ‘Bid dat julle nie in versoeking kom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59</Words>
  <Application>Microsoft Office PowerPoint</Application>
  <PresentationFormat>On-screen Show (4:3)</PresentationFormat>
  <Paragraphs>10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Joh. 8:1   Die groot kontras</vt:lpstr>
      <vt:lpstr>Slide 2</vt:lpstr>
      <vt:lpstr>Matt. 8:20   “Jesus sê vir hom: “Jakkalse het gate en voëls het neste, maar die Seun van die mens het nie eens 'n rusplek vir sy kop nie.”</vt:lpstr>
      <vt:lpstr>Fil. 2:6-8  “Hy wat in die gestalte van God was, het sy bestaan op Godgelyke wyse nie beskou as iets waaraan Hy Hom moes vasklem nie, maar Hy het Homself verneder deur die gestalte van 'n slaaf aan te neem en aan mense gelyk te word. En toe Hy as mens verskyn het, het Hy Homself verder verneder. Hy was gehoorsaam tot in die dood, ja, die dood aan die kruis.</vt:lpstr>
      <vt:lpstr>Slide 5</vt:lpstr>
      <vt:lpstr>Mark. 6:45   “Nadat Hy hulle laat gaan het, het Hy die berg op gegaan om te bid.”</vt:lpstr>
      <vt:lpstr>Luk. 21:37   “Bedags was Jesus in die tempel besig om die mense te leer, maar snags het Hy uitgegaan en buite op die Olyfberg vernag.”</vt:lpstr>
      <vt:lpstr>Slide 8</vt:lpstr>
      <vt:lpstr>Luk. 22:39-40   “Jesus het die stad verlaat en volgens gewoonte Olyfberg toe gegaan, en sy dissipels het Hom gevolg. Toe Hy op die plek aankom, sê Hy vir hulle: ‘Bid dat julle nie in versoeking kom nie.’”</vt:lpstr>
      <vt:lpstr>Slide 10</vt:lpstr>
      <vt:lpstr>“Prayer to God is a better refreshment even than sleep, just as the soul is better than the body”       C.H. Spurgeon</vt:lpstr>
      <vt:lpstr>Slide 12</vt:lpstr>
      <vt:lpstr>Rom. 8:34   “Wie kan ons veroordeel? Christus Jesus het gesterf, maar meer as dit: Hy is uit die dood opgewek, Hy sit aan die regterhand van God, Hy pleit vir ons.”</vt:lpstr>
      <vt:lpstr>Slide 14</vt:lpstr>
      <vt:lpstr>“The only hope for the slumbering Church is the wakeful Saviour.”        C.H. Spurgeon</vt:lpstr>
      <vt:lpstr>Slide 16</vt:lpstr>
      <vt:lpstr>Luk. 22:31-32   “‘Simon, Simon!’ het Jesus gesê. ‘Luister! Die Satan het daarop aangedring om julle soos koring te sif. Maar Ek het vir jou gebid dat jou geloof jou nie begewe nie. As jy weer tot inkeer gekom het, moet jy jou broers versterk.’”</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8:1   Die groot kontras</dc:title>
  <dc:creator>Windows User</dc:creator>
  <cp:lastModifiedBy>Windows User</cp:lastModifiedBy>
  <cp:revision>1</cp:revision>
  <dcterms:created xsi:type="dcterms:W3CDTF">2021-11-05T06:56:16Z</dcterms:created>
  <dcterms:modified xsi:type="dcterms:W3CDTF">2021-11-05T07:00:12Z</dcterms:modified>
</cp:coreProperties>
</file>