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165" autoAdjust="0"/>
    <p:restoredTop sz="94660"/>
  </p:normalViewPr>
  <p:slideViewPr>
    <p:cSldViewPr>
      <p:cViewPr varScale="1">
        <p:scale>
          <a:sx n="110" d="100"/>
          <a:sy n="110" d="100"/>
        </p:scale>
        <p:origin x="-216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288B96-AFE1-4AF8-8DD9-48B6201EA912}" type="datetimeFigureOut">
              <a:rPr lang="en-US" smtClean="0"/>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14ACE8-418C-4A17-B321-6C1454731CA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288B96-AFE1-4AF8-8DD9-48B6201EA912}" type="datetimeFigureOut">
              <a:rPr lang="en-US" smtClean="0"/>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14ACE8-418C-4A17-B321-6C1454731CA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288B96-AFE1-4AF8-8DD9-48B6201EA912}" type="datetimeFigureOut">
              <a:rPr lang="en-US" smtClean="0"/>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14ACE8-418C-4A17-B321-6C1454731CA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288B96-AFE1-4AF8-8DD9-48B6201EA912}" type="datetimeFigureOut">
              <a:rPr lang="en-US" smtClean="0"/>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14ACE8-418C-4A17-B321-6C1454731CA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288B96-AFE1-4AF8-8DD9-48B6201EA912}" type="datetimeFigureOut">
              <a:rPr lang="en-US" smtClean="0"/>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14ACE8-418C-4A17-B321-6C1454731CA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288B96-AFE1-4AF8-8DD9-48B6201EA912}" type="datetimeFigureOut">
              <a:rPr lang="en-US" smtClean="0"/>
              <a:t>11/12/2021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14ACE8-418C-4A17-B321-6C1454731CA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288B96-AFE1-4AF8-8DD9-48B6201EA912}" type="datetimeFigureOut">
              <a:rPr lang="en-US" smtClean="0"/>
              <a:t>11/12/2021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14ACE8-418C-4A17-B321-6C1454731CA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288B96-AFE1-4AF8-8DD9-48B6201EA912}" type="datetimeFigureOut">
              <a:rPr lang="en-US" smtClean="0"/>
              <a:t>11/12/2021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14ACE8-418C-4A17-B321-6C1454731CA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288B96-AFE1-4AF8-8DD9-48B6201EA912}" type="datetimeFigureOut">
              <a:rPr lang="en-US" smtClean="0"/>
              <a:t>11/12/2021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14ACE8-418C-4A17-B321-6C1454731CA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288B96-AFE1-4AF8-8DD9-48B6201EA912}" type="datetimeFigureOut">
              <a:rPr lang="en-US" smtClean="0"/>
              <a:t>11/12/2021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14ACE8-418C-4A17-B321-6C1454731CA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288B96-AFE1-4AF8-8DD9-48B6201EA912}" type="datetimeFigureOut">
              <a:rPr lang="en-US" smtClean="0"/>
              <a:t>11/12/2021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14ACE8-418C-4A17-B321-6C1454731CA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288B96-AFE1-4AF8-8DD9-48B6201EA912}" type="datetimeFigureOut">
              <a:rPr lang="en-US" smtClean="0"/>
              <a:t>11/12/2021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14ACE8-418C-4A17-B321-6C1454731CA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u="sng" dirty="0"/>
              <a:t>Joh. 8:2-11</a:t>
            </a:r>
            <a:r>
              <a:rPr lang="af-ZA" b="1" dirty="0"/>
              <a:t>	</a:t>
            </a:r>
            <a:r>
              <a:rPr lang="af-ZA" b="1" dirty="0" smtClean="0"/>
              <a:t/>
            </a:r>
            <a:br>
              <a:rPr lang="af-ZA" b="1" dirty="0" smtClean="0"/>
            </a:br>
            <a:r>
              <a:rPr lang="af-ZA" b="1" dirty="0"/>
              <a:t/>
            </a:r>
            <a:br>
              <a:rPr lang="af-ZA" b="1" dirty="0"/>
            </a:br>
            <a:r>
              <a:rPr lang="af-ZA" b="1" dirty="0" smtClean="0"/>
              <a:t>Die </a:t>
            </a:r>
            <a:r>
              <a:rPr lang="af-ZA" b="1" dirty="0"/>
              <a:t>wonder van Christus se </a:t>
            </a:r>
            <a:r>
              <a:rPr lang="af-ZA" b="1" dirty="0" smtClean="0"/>
              <a:t>genade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Joh. 7:24</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Moenie op die oog af oordeel nie, oordeel regverdig</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2:1</a:t>
            </a:r>
            <a:r>
              <a:rPr lang="af-ZA" b="1" dirty="0" smtClean="0"/>
              <a:t/>
            </a:r>
            <a:br>
              <a:rPr lang="af-ZA" b="1" dirty="0" smtClean="0"/>
            </a:br>
            <a:r>
              <a:rPr lang="af-ZA" i="1" dirty="0"/>
              <a:t>	</a:t>
            </a:r>
            <a:r>
              <a:rPr lang="af-ZA" i="1" dirty="0" smtClean="0"/>
              <a:t/>
            </a:r>
            <a:br>
              <a:rPr lang="af-ZA" i="1" dirty="0" smtClean="0"/>
            </a:br>
            <a:r>
              <a:rPr lang="af-ZA" i="1" dirty="0" smtClean="0"/>
              <a:t>“</a:t>
            </a:r>
            <a:r>
              <a:rPr lang="af-ZA" i="1" dirty="0"/>
              <a:t>Daarom is daar vir jou geen verontskuldiging nie, vir jou, mens wat 'n ander veroordeel, wie jy ook al is. Deurdat jy oor 'n ander 'n oordeel uitspreek, veroordeel jy jouself, want jy wat veroordeel, doen dieselfde dinge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i="1" dirty="0" smtClean="0"/>
              <a:t>“</a:t>
            </a:r>
            <a:r>
              <a:rPr lang="af-ZA" i="1" dirty="0"/>
              <a:t>The liberating work of Jesus did not mean the exusing of sin. Encountering Jesus always has demanded the transformation of life, the turning away from sin...Sin was not treated lightly by Jesus, but sinners were offered the opportunity to start life anew.”</a:t>
            </a:r>
            <a:r>
              <a:rPr lang="en-US" dirty="0"/>
              <a:t/>
            </a:r>
            <a:br>
              <a:rPr lang="en-US" dirty="0"/>
            </a:br>
            <a:r>
              <a:rPr lang="en-US" dirty="0" smtClean="0"/>
              <a:t/>
            </a:r>
            <a:br>
              <a:rPr lang="en-US" dirty="0" smtClean="0"/>
            </a:br>
            <a:r>
              <a:rPr lang="en-US" dirty="0" smtClean="0"/>
              <a:t>				</a:t>
            </a:r>
            <a:r>
              <a:rPr lang="af-ZA" b="1" dirty="0" smtClean="0">
                <a:solidFill>
                  <a:srgbClr val="7030A0"/>
                </a:solidFill>
              </a:rPr>
              <a:t>Gerald L Borchert</a:t>
            </a:r>
            <a:endParaRPr lang="en-US" dirty="0">
              <a:solidFill>
                <a:srgbClr val="7030A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3:8</a:t>
            </a:r>
            <a:r>
              <a:rPr lang="af-ZA" b="1" dirty="0" smtClean="0"/>
              <a:t/>
            </a:r>
            <a:br>
              <a:rPr lang="af-ZA" b="1" dirty="0" smtClean="0"/>
            </a:br>
            <a:r>
              <a:rPr lang="af-ZA" b="1" dirty="0"/>
              <a:t>	</a:t>
            </a:r>
            <a:r>
              <a:rPr lang="af-ZA" b="1" dirty="0" smtClean="0"/>
              <a:t/>
            </a:r>
            <a:br>
              <a:rPr lang="af-ZA" b="1" dirty="0" smtClean="0"/>
            </a:br>
            <a:r>
              <a:rPr lang="af-ZA" i="1" dirty="0" smtClean="0"/>
              <a:t>“</a:t>
            </a:r>
            <a:r>
              <a:rPr lang="af-ZA" i="1" dirty="0"/>
              <a:t>wie aanhou sonde doen, behoort aan die duiwel, want die duiwel hou van die begin af aan met sondig. En die Seun van God het juis gekom om die werk van die duiwel tot niet te maak</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II Kor. 5:17</a:t>
            </a:r>
            <a:r>
              <a:rPr lang="af-ZA" i="1" dirty="0"/>
              <a:t>	</a:t>
            </a:r>
            <a:r>
              <a:rPr lang="af-ZA" i="1" dirty="0" smtClean="0"/>
              <a:t/>
            </a:r>
            <a:br>
              <a:rPr lang="af-ZA" i="1" dirty="0" smtClean="0"/>
            </a:br>
            <a:r>
              <a:rPr lang="af-ZA" i="1" dirty="0"/>
              <a:t/>
            </a:r>
            <a:br>
              <a:rPr lang="af-ZA" i="1" dirty="0"/>
            </a:br>
            <a:r>
              <a:rPr lang="af-ZA" i="1" dirty="0" smtClean="0"/>
              <a:t>“</a:t>
            </a:r>
            <a:r>
              <a:rPr lang="af-ZA" i="1" dirty="0"/>
              <a:t>Iemand wat aan Christus behoort, is 'n nuwe mens. Die oue is verby, die nuwe het gekom</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Gen. 2:18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Verder het die Here God gesê: “Dit is nie goed dat die mens alleen is nie. Ek sal vir hom iemand maak wat hom kan help, sy gelyke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Gen. 2:24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Daarom sal 'n man sy vader en moeder verlaat en saam met sy vrou lewe, en hulle sal een word</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Hebr. 13:4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huwelik moet deur almal eerbaar gehou word. Wees in die huwelikslewe getrou aan mekaar, want ontugtiges en egbrekers sal onder die oordeel van God kom.”</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Eks. 20:14</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Jy mag nie egbreuk pleeg nie.”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Lev. 20:10</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Iemand wat egbreuk pleeg met die vrou van 'n medeburger, moet doodgemaak word. Dit geld vir die man en ook vir die vrou wat egbreuk pleeg</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42844" y="0"/>
            <a:ext cx="9001156" cy="928670"/>
          </a:xfrm>
        </p:spPr>
        <p:txBody>
          <a:bodyPr>
            <a:normAutofit/>
          </a:bodyPr>
          <a:lstStyle/>
          <a:p>
            <a:r>
              <a:rPr lang="af-ZA" b="1" dirty="0" smtClean="0"/>
              <a:t>Geregtig</a:t>
            </a:r>
            <a:r>
              <a:rPr lang="af-ZA" b="1" dirty="0"/>
              <a:t>			</a:t>
            </a:r>
            <a:r>
              <a:rPr lang="af-ZA" b="1" dirty="0" smtClean="0"/>
              <a:t>Liefde</a:t>
            </a:r>
            <a:endParaRPr lang="en-US" dirty="0"/>
          </a:p>
        </p:txBody>
      </p:sp>
      <p:sp>
        <p:nvSpPr>
          <p:cNvPr id="10" name="Content Placeholder 9"/>
          <p:cNvSpPr>
            <a:spLocks noGrp="1"/>
          </p:cNvSpPr>
          <p:nvPr>
            <p:ph sz="half" idx="1"/>
          </p:nvPr>
        </p:nvSpPr>
        <p:spPr>
          <a:xfrm>
            <a:off x="0" y="1071546"/>
            <a:ext cx="4500562" cy="5786454"/>
          </a:xfrm>
        </p:spPr>
        <p:txBody>
          <a:bodyPr/>
          <a:lstStyle/>
          <a:p>
            <a:r>
              <a:rPr lang="af-ZA" dirty="0"/>
              <a:t>God = heilig en daar is geen duisternis	</a:t>
            </a:r>
            <a:r>
              <a:rPr lang="af-ZA" dirty="0" smtClean="0"/>
              <a:t>in </a:t>
            </a:r>
            <a:r>
              <a:rPr lang="af-ZA" dirty="0"/>
              <a:t>Hom nie.</a:t>
            </a:r>
            <a:endParaRPr lang="en-US" dirty="0"/>
          </a:p>
          <a:p>
            <a:endParaRPr lang="en-ZA" dirty="0" smtClean="0"/>
          </a:p>
          <a:p>
            <a:r>
              <a:rPr lang="af-ZA" dirty="0"/>
              <a:t>God moet die sonde </a:t>
            </a:r>
            <a:r>
              <a:rPr lang="af-ZA" dirty="0" smtClean="0"/>
              <a:t>straf</a:t>
            </a:r>
          </a:p>
          <a:p>
            <a:endParaRPr lang="af-ZA" dirty="0"/>
          </a:p>
          <a:p>
            <a:endParaRPr lang="af-ZA" dirty="0" smtClean="0"/>
          </a:p>
          <a:p>
            <a:pPr>
              <a:buNone/>
            </a:pPr>
            <a:r>
              <a:rPr lang="af-ZA" dirty="0"/>
              <a:t>		</a:t>
            </a:r>
            <a:endParaRPr lang="en-US" dirty="0"/>
          </a:p>
          <a:p>
            <a:r>
              <a:rPr lang="af-ZA" dirty="0"/>
              <a:t>Almal is sondaars en dus verdoem.		</a:t>
            </a:r>
            <a:r>
              <a:rPr lang="af-ZA" dirty="0" smtClean="0"/>
              <a:t>.</a:t>
            </a:r>
            <a:endParaRPr lang="en-US" dirty="0"/>
          </a:p>
          <a:p>
            <a:endParaRPr lang="en-US" dirty="0"/>
          </a:p>
        </p:txBody>
      </p:sp>
      <p:sp>
        <p:nvSpPr>
          <p:cNvPr id="11" name="Content Placeholder 10"/>
          <p:cNvSpPr>
            <a:spLocks noGrp="1"/>
          </p:cNvSpPr>
          <p:nvPr>
            <p:ph sz="half" idx="2"/>
          </p:nvPr>
        </p:nvSpPr>
        <p:spPr>
          <a:xfrm>
            <a:off x="4643438" y="1071546"/>
            <a:ext cx="4500562" cy="5786454"/>
          </a:xfrm>
        </p:spPr>
        <p:txBody>
          <a:bodyPr/>
          <a:lstStyle/>
          <a:p>
            <a:r>
              <a:rPr lang="af-ZA" dirty="0" smtClean="0"/>
              <a:t>God is liefde. </a:t>
            </a:r>
          </a:p>
          <a:p>
            <a:endParaRPr lang="af-ZA" dirty="0"/>
          </a:p>
          <a:p>
            <a:endParaRPr lang="af-ZA" dirty="0" smtClean="0"/>
          </a:p>
          <a:p>
            <a:r>
              <a:rPr lang="af-ZA" dirty="0" smtClean="0"/>
              <a:t>God wil nie dat iemand verlore moet gaan nie, maar almal gered word.</a:t>
            </a:r>
          </a:p>
          <a:p>
            <a:endParaRPr lang="af-ZA" dirty="0"/>
          </a:p>
          <a:p>
            <a:r>
              <a:rPr lang="af-ZA" dirty="0" smtClean="0"/>
              <a:t>Daarom moes Jesus vir ons sterwe</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115</Words>
  <Application>Microsoft Office PowerPoint</Application>
  <PresentationFormat>On-screen Show (4:3)</PresentationFormat>
  <Paragraphs>25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Joh. 8:2-11   Die wonder van Christus se genade</vt:lpstr>
      <vt:lpstr>Slide 2</vt:lpstr>
      <vt:lpstr>Gen. 2:18   “Verder het die Here God gesê: “Dit is nie goed dat die mens alleen is nie. Ek sal vir hom iemand maak wat hom kan help, sy gelyke.”</vt:lpstr>
      <vt:lpstr>Gen. 2:24   “Daarom sal 'n man sy vader en moeder verlaat en saam met sy vrou lewe, en hulle sal een word.”</vt:lpstr>
      <vt:lpstr>Hebr. 13:4   “Die huwelik moet deur almal eerbaar gehou word. Wees in die huwelikslewe getrou aan mekaar, want ontugtiges en egbrekers sal onder die oordeel van God kom.”</vt:lpstr>
      <vt:lpstr>Eks. 20:14   “Jy mag nie egbreuk pleeg nie.”</vt:lpstr>
      <vt:lpstr>Lev. 20:10   “Iemand wat egbreuk pleeg met die vrou van 'n medeburger, moet doodgemaak word. Dit geld vir die man en ook vir die vrou wat egbreuk pleeg.”</vt:lpstr>
      <vt:lpstr>Slide 8</vt:lpstr>
      <vt:lpstr>Geregtig   Liefde</vt:lpstr>
      <vt:lpstr>Slide 10</vt:lpstr>
      <vt:lpstr>Joh. 7:24   “Moenie op die oog af oordeel nie, oordeel regverdig.”</vt:lpstr>
      <vt:lpstr>Rom. 2:1   “Daarom is daar vir jou geen verontskuldiging nie, vir jou, mens wat 'n ander veroordeel, wie jy ook al is. Deurdat jy oor 'n ander 'n oordeel uitspreek, veroordeel jy jouself, want jy wat veroordeel, doen dieselfde dinge.”</vt:lpstr>
      <vt:lpstr>Slide 13</vt:lpstr>
      <vt:lpstr>“The liberating work of Jesus did not mean the exusing of sin. Encountering Jesus always has demanded the transformation of life, the turning away from sin...Sin was not treated lightly by Jesus, but sinners were offered the opportunity to start life anew.”      Gerald L Borchert</vt:lpstr>
      <vt:lpstr>I Joh. 3:8   “wie aanhou sonde doen, behoort aan die duiwel, want die duiwel hou van die begin af aan met sondig. En die Seun van God het juis gekom om die werk van die duiwel tot niet te maak.”</vt:lpstr>
      <vt:lpstr>II Kor. 5:17   “Iemand wat aan Christus behoort, is 'n nuwe mens. Die oue is verby, die nuwe het gekom.”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8:2-11   Die wonder van Christus se genade</dc:title>
  <dc:creator>Windows User</dc:creator>
  <cp:lastModifiedBy>Windows User</cp:lastModifiedBy>
  <cp:revision>1</cp:revision>
  <dcterms:created xsi:type="dcterms:W3CDTF">2021-11-12T06:35:54Z</dcterms:created>
  <dcterms:modified xsi:type="dcterms:W3CDTF">2021-11-12T06:42:55Z</dcterms:modified>
</cp:coreProperties>
</file>