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3" r:id="rId27"/>
    <p:sldId id="28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053" autoAdjust="0"/>
    <p:restoredTop sz="94660"/>
  </p:normalViewPr>
  <p:slideViewPr>
    <p:cSldViewPr>
      <p:cViewPr varScale="1">
        <p:scale>
          <a:sx n="110" d="100"/>
          <a:sy n="110" d="100"/>
        </p:scale>
        <p:origin x="-210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B80709-1F57-4E67-86EF-A28FD804BDF0}" type="datetimeFigureOut">
              <a:rPr lang="en-US" smtClean="0"/>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648FEA-D7E6-4D3D-A136-0C246F8927E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B80709-1F57-4E67-86EF-A28FD804BDF0}" type="datetimeFigureOut">
              <a:rPr lang="en-US" smtClean="0"/>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648FEA-D7E6-4D3D-A136-0C246F8927E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B80709-1F57-4E67-86EF-A28FD804BDF0}" type="datetimeFigureOut">
              <a:rPr lang="en-US" smtClean="0"/>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648FEA-D7E6-4D3D-A136-0C246F8927E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B80709-1F57-4E67-86EF-A28FD804BDF0}" type="datetimeFigureOut">
              <a:rPr lang="en-US" smtClean="0"/>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648FEA-D7E6-4D3D-A136-0C246F8927E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B80709-1F57-4E67-86EF-A28FD804BDF0}" type="datetimeFigureOut">
              <a:rPr lang="en-US" smtClean="0"/>
              <a:t>11/18/2021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648FEA-D7E6-4D3D-A136-0C246F8927E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B80709-1F57-4E67-86EF-A28FD804BDF0}" type="datetimeFigureOut">
              <a:rPr lang="en-US" smtClean="0"/>
              <a:t>11/18/2021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648FEA-D7E6-4D3D-A136-0C246F8927E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B80709-1F57-4E67-86EF-A28FD804BDF0}" type="datetimeFigureOut">
              <a:rPr lang="en-US" smtClean="0"/>
              <a:t>11/18/2021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648FEA-D7E6-4D3D-A136-0C246F8927E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B80709-1F57-4E67-86EF-A28FD804BDF0}" type="datetimeFigureOut">
              <a:rPr lang="en-US" smtClean="0"/>
              <a:t>11/18/2021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648FEA-D7E6-4D3D-A136-0C246F8927E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B80709-1F57-4E67-86EF-A28FD804BDF0}" type="datetimeFigureOut">
              <a:rPr lang="en-US" smtClean="0"/>
              <a:t>11/18/2021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648FEA-D7E6-4D3D-A136-0C246F8927E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B80709-1F57-4E67-86EF-A28FD804BDF0}" type="datetimeFigureOut">
              <a:rPr lang="en-US" smtClean="0"/>
              <a:t>11/18/2021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648FEA-D7E6-4D3D-A136-0C246F8927E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B80709-1F57-4E67-86EF-A28FD804BDF0}" type="datetimeFigureOut">
              <a:rPr lang="en-US" smtClean="0"/>
              <a:t>11/18/2021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648FEA-D7E6-4D3D-A136-0C246F8927E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B80709-1F57-4E67-86EF-A28FD804BDF0}" type="datetimeFigureOut">
              <a:rPr lang="en-US" smtClean="0"/>
              <a:t>11/18/2021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648FEA-D7E6-4D3D-A136-0C246F8927E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8:12-20</a:t>
            </a:r>
            <a:br>
              <a:rPr lang="af-ZA" b="1" u="sng" dirty="0" smtClean="0"/>
            </a:br>
            <a:r>
              <a:rPr lang="af-ZA" b="1" u="sng" dirty="0"/>
              <a:t/>
            </a:r>
            <a:br>
              <a:rPr lang="af-ZA" b="1" u="sng" dirty="0"/>
            </a:br>
            <a:r>
              <a:rPr lang="af-ZA" b="1" dirty="0" smtClean="0"/>
              <a:t>Jesus </a:t>
            </a:r>
            <a:r>
              <a:rPr lang="af-ZA" b="1" dirty="0"/>
              <a:t>die lig vir die </a:t>
            </a:r>
            <a:r>
              <a:rPr lang="af-ZA" b="1" dirty="0" smtClean="0"/>
              <a:t>wêreld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ware lig wat elke mens verlig, was aan kom na die wêreld toe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“Religion </a:t>
            </a:r>
            <a:r>
              <a:rPr lang="af-ZA" i="1" dirty="0"/>
              <a:t>is the opium of the church</a:t>
            </a:r>
            <a:r>
              <a:rPr lang="af-ZA" i="1" dirty="0" smtClean="0"/>
              <a:t>”</a:t>
            </a:r>
            <a:r>
              <a:rPr lang="en-US" i="1" dirty="0" smtClean="0"/>
              <a:t/>
            </a:r>
            <a:br>
              <a:rPr lang="en-US" i="1" dirty="0" smtClean="0"/>
            </a:br>
            <a:r>
              <a:rPr lang="en-US" i="1" dirty="0"/>
              <a:t/>
            </a:r>
            <a:br>
              <a:rPr lang="en-US" i="1" dirty="0"/>
            </a:br>
            <a:r>
              <a:rPr lang="en-US" i="1" dirty="0" smtClean="0"/>
              <a:t>				</a:t>
            </a:r>
            <a:r>
              <a:rPr lang="af-ZA" b="1" dirty="0" smtClean="0">
                <a:solidFill>
                  <a:srgbClr val="7030A0"/>
                </a:solidFill>
              </a:rPr>
              <a:t>Dr. Billy Graham</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Christus is die lig vir die wêreld, en Hy sal skyn vir ewig</a:t>
            </a:r>
            <a:r>
              <a:rPr lang="af-ZA" b="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“I </a:t>
            </a:r>
            <a:r>
              <a:rPr lang="af-ZA" i="1" dirty="0"/>
              <a:t>live in the twilight of Christianity”</a:t>
            </a:r>
            <a:r>
              <a:rPr lang="en-US" dirty="0"/>
              <a:t/>
            </a:r>
            <a:br>
              <a:rPr lang="en-US" dirty="0"/>
            </a:br>
            <a:r>
              <a:rPr lang="en-US" dirty="0" smtClean="0"/>
              <a:t/>
            </a:r>
            <a:br>
              <a:rPr lang="en-US" dirty="0" smtClean="0"/>
            </a:br>
            <a:r>
              <a:rPr lang="en-US" dirty="0" smtClean="0"/>
              <a:t>				</a:t>
            </a:r>
            <a:r>
              <a:rPr lang="af-ZA" b="1" dirty="0" smtClean="0">
                <a:solidFill>
                  <a:srgbClr val="7030A0"/>
                </a:solidFill>
              </a:rPr>
              <a:t>Volaire</a:t>
            </a:r>
            <a:endParaRPr lang="en-US" b="1" dirty="0">
              <a:solidFill>
                <a:srgbClr val="7030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lstStyle/>
          <a:p>
            <a:r>
              <a:rPr lang="af-ZA" i="1" dirty="0" smtClean="0"/>
              <a:t>“When </a:t>
            </a:r>
            <a:r>
              <a:rPr lang="af-ZA" i="1" dirty="0"/>
              <a:t>every lamp that ever man has kindled, and fed with the oil of superstition, shall have died out, as they must expire, </a:t>
            </a:r>
            <a:r>
              <a:rPr lang="af-ZA" i="1" dirty="0" smtClean="0"/>
              <a:t>our </a:t>
            </a:r>
            <a:r>
              <a:rPr lang="af-ZA" i="1" dirty="0"/>
              <a:t>Lord Jesus Christ shall, like the morning sun, make glad the sons of men.”</a:t>
            </a:r>
            <a:r>
              <a:rPr lang="en-US" dirty="0"/>
              <a:t/>
            </a:r>
            <a:br>
              <a:rPr lang="en-US" dirty="0"/>
            </a:br>
            <a:r>
              <a:rPr lang="en-US" dirty="0" smtClean="0"/>
              <a:t/>
            </a:r>
            <a:br>
              <a:rPr lang="en-US" dirty="0" smtClean="0"/>
            </a:br>
            <a:r>
              <a:rPr lang="en-US" dirty="0" smtClean="0"/>
              <a:t>				</a:t>
            </a:r>
            <a:r>
              <a:rPr lang="af-ZA" b="1" dirty="0" smtClean="0">
                <a:solidFill>
                  <a:srgbClr val="7030A0"/>
                </a:solidFill>
              </a:rPr>
              <a:t>C.H.Spurgeon</a:t>
            </a:r>
            <a:endParaRPr lang="en-US" dirty="0">
              <a:solidFill>
                <a:srgbClr val="7030A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24:24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 sal vals christusse en vals profete na vore kom, en hulle sal groot tekens en wonderwerke doen om, as dit moontlik was, selfs die uitverkorenes te mislei</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6:44</a:t>
            </a:r>
            <a:r>
              <a:rPr lang="af-ZA" i="1" dirty="0" smtClean="0"/>
              <a:t/>
            </a:r>
            <a:br>
              <a:rPr lang="af-ZA" i="1" dirty="0" smtClean="0"/>
            </a:br>
            <a:r>
              <a:rPr lang="af-ZA" i="1" dirty="0"/>
              <a:t/>
            </a:r>
            <a:br>
              <a:rPr lang="af-ZA" i="1" dirty="0"/>
            </a:br>
            <a:r>
              <a:rPr lang="af-ZA" i="1" dirty="0" smtClean="0"/>
              <a:t>“</a:t>
            </a:r>
            <a:r>
              <a:rPr lang="af-ZA" i="1" dirty="0"/>
              <a:t>Niemand kan na My toe kom as die Vader wat My gestuur het, hom nie na My toe trek nie</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13:8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Jesus Christus is gister en vandag dieselfde en tot in ewigheid</a:t>
            </a:r>
            <a:r>
              <a:rPr lang="af-ZA" i="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b="1" dirty="0"/>
              <a:t>Skyn ons hierdie lig</a:t>
            </a:r>
            <a:r>
              <a:rPr lang="af-ZA" b="1" dirty="0" smtClean="0"/>
              <a:t>?</a:t>
            </a:r>
            <a:r>
              <a:rPr lang="af-ZA" dirty="0" smtClean="0"/>
              <a:t/>
            </a:r>
            <a:br>
              <a:rPr lang="af-ZA" dirty="0" smtClean="0"/>
            </a:br>
            <a:r>
              <a:rPr lang="en-US" dirty="0"/>
              <a:t/>
            </a:r>
            <a:br>
              <a:rPr lang="en-US" dirty="0"/>
            </a:b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“Lax </a:t>
            </a:r>
            <a:r>
              <a:rPr lang="af-ZA" i="1" dirty="0"/>
              <a:t>living never does lead up to </a:t>
            </a:r>
            <a:r>
              <a:rPr lang="af-ZA" i="1" dirty="0" smtClean="0"/>
              <a:t>an </a:t>
            </a:r>
            <a:r>
              <a:rPr lang="af-ZA" i="1" dirty="0"/>
              <a:t>admiration of pure peity</a:t>
            </a:r>
            <a:r>
              <a:rPr lang="af-ZA" i="1" dirty="0" smtClean="0"/>
              <a:t>.”</a:t>
            </a:r>
            <a:br>
              <a:rPr lang="af-ZA" i="1" dirty="0" smtClean="0"/>
            </a:br>
            <a:r>
              <a:rPr lang="af-ZA" i="1" dirty="0"/>
              <a:t/>
            </a:r>
            <a:br>
              <a:rPr lang="af-ZA" i="1" dirty="0"/>
            </a:br>
            <a:r>
              <a:rPr lang="af-ZA" i="1" dirty="0" smtClean="0"/>
              <a:t>		</a:t>
            </a:r>
            <a:r>
              <a:rPr lang="af-ZA" i="1" dirty="0" smtClean="0">
                <a:solidFill>
                  <a:srgbClr val="7030A0"/>
                </a:solidFill>
              </a:rPr>
              <a:t>		</a:t>
            </a:r>
            <a:r>
              <a:rPr lang="af-ZA" b="1" dirty="0" smtClean="0">
                <a:solidFill>
                  <a:srgbClr val="7030A0"/>
                </a:solidFill>
              </a:rPr>
              <a:t>C.H.Spurgeon</a:t>
            </a:r>
            <a:endParaRPr lang="en-US" dirty="0">
              <a:solidFill>
                <a:srgbClr val="7030A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a:t>Skyn ons hierdie lig</a:t>
            </a:r>
            <a:r>
              <a:rPr lang="af-ZA" dirty="0" smtClean="0"/>
              <a:t>?</a:t>
            </a:r>
            <a:br>
              <a:rPr lang="af-ZA" dirty="0" smtClean="0"/>
            </a:br>
            <a:r>
              <a:rPr lang="en-US" dirty="0"/>
              <a:t/>
            </a:r>
            <a:br>
              <a:rPr lang="en-US" dirty="0"/>
            </a:br>
            <a:r>
              <a:rPr lang="af-ZA" b="1" dirty="0"/>
              <a:t>Het jy al hierdie lig gesien</a:t>
            </a:r>
            <a:r>
              <a:rPr lang="af-ZA" b="1" dirty="0" smtClean="0"/>
              <a:t>?</a:t>
            </a:r>
            <a:r>
              <a:rPr lang="af-ZA" dirty="0" smtClean="0"/>
              <a:t/>
            </a:r>
            <a:br>
              <a:rPr lang="af-ZA" dirty="0" smtClean="0"/>
            </a:br>
            <a:r>
              <a:rPr lang="en-US" dirty="0"/>
              <a:t/>
            </a:r>
            <a:br>
              <a:rPr lang="en-US" dirty="0"/>
            </a:b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a:t>Skyn ons hierdie lig</a:t>
            </a:r>
            <a:r>
              <a:rPr lang="af-ZA" dirty="0" smtClean="0"/>
              <a:t>?</a:t>
            </a:r>
            <a:br>
              <a:rPr lang="af-ZA" dirty="0" smtClean="0"/>
            </a:br>
            <a:r>
              <a:rPr lang="en-US" dirty="0"/>
              <a:t/>
            </a:r>
            <a:br>
              <a:rPr lang="en-US" dirty="0"/>
            </a:br>
            <a:r>
              <a:rPr lang="af-ZA" dirty="0"/>
              <a:t>Het jy al hierdie lig gesien</a:t>
            </a:r>
            <a:r>
              <a:rPr lang="af-ZA" dirty="0" smtClean="0"/>
              <a:t>?</a:t>
            </a:r>
            <a:br>
              <a:rPr lang="af-ZA" dirty="0" smtClean="0"/>
            </a:br>
            <a:r>
              <a:rPr lang="en-US" dirty="0"/>
              <a:t/>
            </a:r>
            <a:br>
              <a:rPr lang="en-US" dirty="0"/>
            </a:br>
            <a:r>
              <a:rPr lang="af-ZA" b="1" dirty="0"/>
              <a:t>Verspry jy hierdie lig</a:t>
            </a:r>
            <a:r>
              <a:rPr lang="af-ZA" b="1" dirty="0" smtClean="0"/>
              <a:t>?</a:t>
            </a:r>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3:13</a:t>
            </a:r>
            <a:r>
              <a:rPr lang="af-ZA" b="1" dirty="0"/>
              <a:t>	</a:t>
            </a:r>
            <a:r>
              <a:rPr lang="af-ZA" b="1" dirty="0" smtClean="0"/>
              <a:t/>
            </a:r>
            <a:br>
              <a:rPr lang="af-ZA" b="1" dirty="0" smtClean="0"/>
            </a:br>
            <a:r>
              <a:rPr lang="af-ZA" b="1" dirty="0"/>
              <a:t/>
            </a:r>
            <a:br>
              <a:rPr lang="af-ZA" b="1" dirty="0"/>
            </a:br>
            <a:r>
              <a:rPr lang="af-ZA" i="1" dirty="0" smtClean="0"/>
              <a:t>“</a:t>
            </a:r>
            <a:r>
              <a:rPr lang="af-ZA" i="1" dirty="0"/>
              <a:t>Toe sê God vir Moses: “Ek is wat Ek is. Jy moet vir die Israeliete sê: ‘Ek is’ het my na julle toe gestuur.”</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1:9</a:t>
            </a:r>
            <a:r>
              <a:rPr lang="af-ZA" i="1" dirty="0"/>
              <a:t>	</a:t>
            </a:r>
            <a:r>
              <a:rPr lang="af-ZA" i="1" dirty="0" smtClean="0"/>
              <a:t/>
            </a:r>
            <a:br>
              <a:rPr lang="af-ZA" i="1" dirty="0" smtClean="0"/>
            </a:br>
            <a:r>
              <a:rPr lang="af-ZA" i="1" dirty="0"/>
              <a:t/>
            </a:r>
            <a:br>
              <a:rPr lang="af-ZA" i="1" dirty="0"/>
            </a:br>
            <a:r>
              <a:rPr lang="af-ZA" i="1" dirty="0" smtClean="0"/>
              <a:t>“</a:t>
            </a:r>
            <a:r>
              <a:rPr lang="af-ZA" i="1" dirty="0"/>
              <a:t>Die ware lig wat elke mens verlig, was aan kom na die wêreld toe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24:25</a:t>
            </a:r>
            <a:r>
              <a:rPr lang="af-ZA" i="1" dirty="0"/>
              <a:t>	</a:t>
            </a:r>
            <a:r>
              <a:rPr lang="af-ZA" i="1" dirty="0" smtClean="0"/>
              <a:t/>
            </a:r>
            <a:br>
              <a:rPr lang="af-ZA" i="1" dirty="0" smtClean="0"/>
            </a:br>
            <a:r>
              <a:rPr lang="af-ZA" i="1" dirty="0"/>
              <a:t/>
            </a:r>
            <a:br>
              <a:rPr lang="af-ZA" i="1" dirty="0"/>
            </a:br>
            <a:r>
              <a:rPr lang="af-ZA" i="1" dirty="0" smtClean="0"/>
              <a:t>“</a:t>
            </a:r>
            <a:r>
              <a:rPr lang="af-ZA" i="1" dirty="0"/>
              <a:t>Toe sê Hy vir hulle: “Wat 'n gebrek aan begrip en wat 'n traagheid van gees! Glo julle dan nie al die dinge wat die profete gesê het nie?”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24:27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Daarna het Hy by Moses en al die profete begin en al die Skrifuitsprake wat op Hom betrekking het, vir hulle uitgelê</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24:32</a:t>
            </a:r>
            <a:r>
              <a:rPr lang="af-ZA" i="1" dirty="0"/>
              <a:t>	</a:t>
            </a:r>
            <a:r>
              <a:rPr lang="af-ZA" i="1" dirty="0" smtClean="0"/>
              <a:t/>
            </a:r>
            <a:br>
              <a:rPr lang="af-ZA" i="1" dirty="0" smtClean="0"/>
            </a:br>
            <a:r>
              <a:rPr lang="af-ZA" i="1" dirty="0"/>
              <a:t/>
            </a:r>
            <a:br>
              <a:rPr lang="af-ZA" i="1" dirty="0"/>
            </a:br>
            <a:r>
              <a:rPr lang="af-ZA" i="1" dirty="0" smtClean="0"/>
              <a:t>“</a:t>
            </a:r>
            <a:r>
              <a:rPr lang="af-ZA" i="1" dirty="0"/>
              <a:t>Hulle sê toe vir mekaar: “Het ons hart nie warm geword toe Hy op die pad met ons gepraat en vir ons die Skrif uitgelê het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138</Words>
  <Application>Microsoft Office PowerPoint</Application>
  <PresentationFormat>On-screen Show (4:3)</PresentationFormat>
  <Paragraphs>18</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Joh. 8:12-20  Jesus die lig vir die wêreld</vt:lpstr>
      <vt:lpstr>Slide 2</vt:lpstr>
      <vt:lpstr>Eks. 3:13   “Toe sê God vir Moses: “Ek is wat Ek is. Jy moet vir die Israeliete sê: ‘Ek is’ het my na julle toe gestuur.”</vt:lpstr>
      <vt:lpstr>Slide 4</vt:lpstr>
      <vt:lpstr>Joh. 1:9   “Die ware lig wat elke mens verlig, was aan kom na die wêreld toe.”</vt:lpstr>
      <vt:lpstr>Slide 6</vt:lpstr>
      <vt:lpstr>Luk. 24:25   “Toe sê Hy vir hulle: “Wat 'n gebrek aan begrip en wat 'n traagheid van gees! Glo julle dan nie al die dinge wat die profete gesê het nie?”</vt:lpstr>
      <vt:lpstr>Luk. 24:27   “Daarna het Hy by Moses en al die profete begin en al die Skrifuitsprake wat op Hom betrekking het, vir hulle uitgelê.”</vt:lpstr>
      <vt:lpstr>Luk. 24:32   “Hulle sê toe vir mekaar: “Het ons hart nie warm geword toe Hy op die pad met ons gepraat en vir ons die Skrif uitgelê het nie?”</vt:lpstr>
      <vt:lpstr>Slide 10</vt:lpstr>
      <vt:lpstr>Joh. 1:9   “Die ware lig wat elke mens verlig, was aan kom na die wêreld toe.”</vt:lpstr>
      <vt:lpstr>Slide 12</vt:lpstr>
      <vt:lpstr>“Religion is the opium of the church”      Dr. Billy Graham</vt:lpstr>
      <vt:lpstr>Christus is die lig vir die wêreld, en Hy sal skyn vir ewig!</vt:lpstr>
      <vt:lpstr>“I live in the twilight of Christianity”      Volaire</vt:lpstr>
      <vt:lpstr>“When every lamp that ever man has kindled, and fed with the oil of superstition, shall have died out, as they must expire, our Lord Jesus Christ shall, like the morning sun, make glad the sons of men.”      C.H.Spurgeon</vt:lpstr>
      <vt:lpstr>Slide 17</vt:lpstr>
      <vt:lpstr>Matt. 24:24   “Daar sal vals christusse en vals profete na vore kom, en hulle sal groot tekens en wonderwerke doen om, as dit moontlik was, selfs die uitverkorenes te mislei.”</vt:lpstr>
      <vt:lpstr>Slide 19</vt:lpstr>
      <vt:lpstr>Joh. 6:44  “Niemand kan na My toe kom as die Vader wat My gestuur het, hom nie na My toe trek nie;</vt:lpstr>
      <vt:lpstr>Slide 21</vt:lpstr>
      <vt:lpstr>Hebr. 13:8   “Jesus Christus is gister en vandag dieselfde en tot in ewigheid.”</vt:lpstr>
      <vt:lpstr>Slide 23</vt:lpstr>
      <vt:lpstr>Skyn ons hierdie lig?  </vt:lpstr>
      <vt:lpstr>“Lax living never does lead up to an admiration of pure peity.”      C.H.Spurgeon</vt:lpstr>
      <vt:lpstr>Skyn ons hierdie lig?  Het jy al hierdie lig gesien?  </vt:lpstr>
      <vt:lpstr>Skyn ons hierdie lig?  Het jy al hierdie lig gesien?  Verspry jy hierdie lig?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8:12-20  Jesus die lig vir die wêreld</dc:title>
  <dc:creator>Windows User</dc:creator>
  <cp:lastModifiedBy>Windows User</cp:lastModifiedBy>
  <cp:revision>1</cp:revision>
  <dcterms:created xsi:type="dcterms:W3CDTF">2021-11-18T06:45:27Z</dcterms:created>
  <dcterms:modified xsi:type="dcterms:W3CDTF">2021-11-18T06:53:10Z</dcterms:modified>
</cp:coreProperties>
</file>