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486" autoAdjust="0"/>
    <p:restoredTop sz="94660"/>
  </p:normalViewPr>
  <p:slideViewPr>
    <p:cSldViewPr>
      <p:cViewPr varScale="1">
        <p:scale>
          <a:sx n="110" d="100"/>
          <a:sy n="110" d="100"/>
        </p:scale>
        <p:origin x="-219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50171A7-87C4-4347-A73A-19171C5C03FD}" type="datetimeFigureOut">
              <a:rPr lang="en-US" smtClean="0"/>
              <a:t>11/25/2021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D15101-30B9-4246-8652-6FB2634F027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0171A7-87C4-4347-A73A-19171C5C03FD}" type="datetimeFigureOut">
              <a:rPr lang="en-US" smtClean="0"/>
              <a:t>11/25/2021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D15101-30B9-4246-8652-6FB2634F027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0171A7-87C4-4347-A73A-19171C5C03FD}" type="datetimeFigureOut">
              <a:rPr lang="en-US" smtClean="0"/>
              <a:t>11/25/2021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D15101-30B9-4246-8652-6FB2634F027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0171A7-87C4-4347-A73A-19171C5C03FD}" type="datetimeFigureOut">
              <a:rPr lang="en-US" smtClean="0"/>
              <a:t>11/25/2021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D15101-30B9-4246-8652-6FB2634F027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0171A7-87C4-4347-A73A-19171C5C03FD}" type="datetimeFigureOut">
              <a:rPr lang="en-US" smtClean="0"/>
              <a:t>11/25/2021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D15101-30B9-4246-8652-6FB2634F027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50171A7-87C4-4347-A73A-19171C5C03FD}" type="datetimeFigureOut">
              <a:rPr lang="en-US" smtClean="0"/>
              <a:t>11/25/2021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D15101-30B9-4246-8652-6FB2634F027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50171A7-87C4-4347-A73A-19171C5C03FD}" type="datetimeFigureOut">
              <a:rPr lang="en-US" smtClean="0"/>
              <a:t>11/25/2021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D15101-30B9-4246-8652-6FB2634F027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50171A7-87C4-4347-A73A-19171C5C03FD}" type="datetimeFigureOut">
              <a:rPr lang="en-US" smtClean="0"/>
              <a:t>11/25/2021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D15101-30B9-4246-8652-6FB2634F027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0171A7-87C4-4347-A73A-19171C5C03FD}" type="datetimeFigureOut">
              <a:rPr lang="en-US" smtClean="0"/>
              <a:t>11/25/2021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D15101-30B9-4246-8652-6FB2634F027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0171A7-87C4-4347-A73A-19171C5C03FD}" type="datetimeFigureOut">
              <a:rPr lang="en-US" smtClean="0"/>
              <a:t>11/25/2021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D15101-30B9-4246-8652-6FB2634F027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0171A7-87C4-4347-A73A-19171C5C03FD}" type="datetimeFigureOut">
              <a:rPr lang="en-US" smtClean="0"/>
              <a:t>11/25/2021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D15101-30B9-4246-8652-6FB2634F027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0171A7-87C4-4347-A73A-19171C5C03FD}" type="datetimeFigureOut">
              <a:rPr lang="en-US" smtClean="0"/>
              <a:t>11/25/2021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D15101-30B9-4246-8652-6FB2634F027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8:21-30</a:t>
            </a:r>
            <a:br>
              <a:rPr lang="af-ZA" b="1" u="sng" dirty="0" smtClean="0"/>
            </a:br>
            <a:r>
              <a:rPr lang="af-ZA" b="1" u="sng" dirty="0"/>
              <a:t/>
            </a:r>
            <a:br>
              <a:rPr lang="af-ZA" b="1" u="sng" dirty="0"/>
            </a:br>
            <a:r>
              <a:rPr lang="af-ZA" b="1" dirty="0" smtClean="0"/>
              <a:t>Hoe </a:t>
            </a:r>
            <a:r>
              <a:rPr lang="af-ZA" b="1" dirty="0"/>
              <a:t>om in jou sonde te sterwe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a:t>
            </a:r>
            <a:r>
              <a:rPr lang="af-ZA" b="1" dirty="0" smtClean="0">
                <a:solidFill>
                  <a:srgbClr val="00B050"/>
                </a:solidFill>
              </a:rPr>
              <a:t>5:21</a:t>
            </a:r>
            <a:r>
              <a:rPr lang="af-ZA" i="1" dirty="0" smtClean="0"/>
              <a:t/>
            </a:r>
            <a:br>
              <a:rPr lang="af-ZA" i="1" dirty="0" smtClean="0"/>
            </a:br>
            <a:r>
              <a:rPr lang="af-ZA" i="1" dirty="0"/>
              <a:t/>
            </a:r>
            <a:br>
              <a:rPr lang="af-ZA" i="1" dirty="0"/>
            </a:br>
            <a:r>
              <a:rPr lang="af-ZA" i="1" dirty="0" smtClean="0"/>
              <a:t>“</a:t>
            </a:r>
            <a:r>
              <a:rPr lang="af-ZA" i="1" dirty="0"/>
              <a:t>Christus was sonder sonde, maar God het Hom in ons plek as sondaar behandel sodat ons, deur ons eenheid met Christus, deur God vrygespreek kan wees</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2:12</a:t>
            </a:r>
            <a:r>
              <a:rPr lang="af-ZA" b="1" dirty="0"/>
              <a:t>	</a:t>
            </a:r>
            <a:r>
              <a:rPr lang="af-ZA" i="1" dirty="0" smtClean="0"/>
              <a:t/>
            </a:r>
            <a:br>
              <a:rPr lang="af-ZA" i="1" dirty="0" smtClean="0"/>
            </a:br>
            <a:r>
              <a:rPr lang="af-ZA" i="1" dirty="0"/>
              <a:t/>
            </a:r>
            <a:br>
              <a:rPr lang="af-ZA" i="1" dirty="0"/>
            </a:br>
            <a:r>
              <a:rPr lang="af-ZA" i="1" dirty="0" smtClean="0"/>
              <a:t>“</a:t>
            </a:r>
            <a:r>
              <a:rPr lang="af-ZA" i="1" dirty="0"/>
              <a:t>In dié tyd was julle sonder Christus, uitgesluit uit die burgerskap van Israel, ver van God af sonder deel aan die verbonde en die beloftes wat daarmee saamhang, sonder hoop en sonder God in die wêreld</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4:4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Weet julle nie, julle ontroues, dat vriendskap met die wêreld vyandskap teen God is nie? Wie 'n vriend van die wêreld wil wees, wys daarmee dat hy 'n vyand van God is.”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sins of these men will destroy them by robbing them of life eternal only if they refuse to believe in Jesus. The ‘if’ clause is pure gospel, extending its blessed invitation anew. Yet it is again combined with the warning about dying in sins.”</a:t>
            </a:r>
            <a:r>
              <a:rPr lang="en-US" dirty="0"/>
              <a:t/>
            </a:r>
            <a:br>
              <a:rPr lang="en-US" dirty="0"/>
            </a:br>
            <a:r>
              <a:rPr lang="en-US" dirty="0" smtClean="0"/>
              <a:t/>
            </a:r>
            <a:br>
              <a:rPr lang="en-US" dirty="0" smtClean="0"/>
            </a:br>
            <a:r>
              <a:rPr lang="en-US" dirty="0" smtClean="0"/>
              <a:t>					</a:t>
            </a:r>
            <a:r>
              <a:rPr lang="af-ZA" b="1" dirty="0" smtClean="0">
                <a:solidFill>
                  <a:srgbClr val="7030A0"/>
                </a:solidFill>
              </a:rPr>
              <a:t>R.C.H. Lenski</a:t>
            </a:r>
            <a:r>
              <a:rPr lang="af-ZA" dirty="0" smtClean="0">
                <a:solidFill>
                  <a:srgbClr val="7030A0"/>
                </a:solidFill>
              </a:rPr>
              <a:t> </a:t>
            </a:r>
            <a:endParaRPr lang="en-US" dirty="0">
              <a:solidFill>
                <a:srgbClr val="7030A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“Eers wanneer julle die Seun van die mens verhoog het, sal julle begryp dat Ek is wat Ek is, en dat Ek niks uit my eie doen nie, maar net verkondig wat die Vader My geleer het</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Mark. 4:14-20</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Rom. 10:2-4</a:t>
            </a:r>
            <a:r>
              <a:rPr lang="af-ZA" i="1" dirty="0"/>
              <a:t>	</a:t>
            </a:r>
            <a:r>
              <a:rPr lang="af-ZA" i="1" dirty="0" smtClean="0"/>
              <a:t/>
            </a:r>
            <a:br>
              <a:rPr lang="af-ZA" i="1" dirty="0" smtClean="0"/>
            </a:br>
            <a:r>
              <a:rPr lang="af-ZA" i="1" dirty="0" smtClean="0"/>
              <a:t>“</a:t>
            </a:r>
            <a:r>
              <a:rPr lang="af-ZA" i="1" dirty="0"/>
              <a:t>want ek kan van hulle getuig dat hulle vol ywer vir God is, maar sonder die regte insig. Hulle het hulle nie gesteur aan die manier waarop God mense vryspreek nie. Hulle wil niks van God se manier van vryspraak weet nie; hulle probeer dit op hulle eie manier kry. Christus is tog die einde van die wet, sodat elkeen wat glo, vrygespreek kan word</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Spr. </a:t>
            </a:r>
            <a:r>
              <a:rPr lang="af-ZA" b="1" dirty="0" smtClean="0">
                <a:solidFill>
                  <a:srgbClr val="00B050"/>
                </a:solidFill>
              </a:rPr>
              <a:t>16:2</a:t>
            </a:r>
            <a:r>
              <a:rPr lang="af-ZA" b="1" i="1" dirty="0" smtClean="0"/>
              <a:t/>
            </a:r>
            <a:br>
              <a:rPr lang="af-ZA" b="1" i="1" dirty="0" smtClean="0"/>
            </a:br>
            <a:r>
              <a:rPr lang="af-ZA" b="1" i="1" dirty="0"/>
              <a:t/>
            </a:r>
            <a:br>
              <a:rPr lang="af-ZA" b="1" i="1" dirty="0"/>
            </a:br>
            <a:r>
              <a:rPr lang="af-ZA" i="1" dirty="0" smtClean="0"/>
              <a:t>“In </a:t>
            </a:r>
            <a:r>
              <a:rPr lang="af-ZA" i="1" dirty="0"/>
              <a:t>sy eie oë is alles wat 'n mens doen, </a:t>
            </a:r>
            <a:r>
              <a:rPr lang="af-ZA" i="1" dirty="0" smtClean="0"/>
              <a:t>reg, maar </a:t>
            </a:r>
            <a:r>
              <a:rPr lang="af-ZA" i="1" dirty="0"/>
              <a:t>die Here ondersoek die gesindheid.”</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14:2-3</a:t>
            </a:r>
            <a:r>
              <a:rPr lang="af-ZA" i="1" dirty="0"/>
              <a:t>	</a:t>
            </a:r>
            <a:r>
              <a:rPr lang="af-ZA" i="1" dirty="0" smtClean="0"/>
              <a:t/>
            </a:r>
            <a:br>
              <a:rPr lang="af-ZA" i="1" dirty="0" smtClean="0"/>
            </a:br>
            <a:r>
              <a:rPr lang="af-ZA" i="1" dirty="0"/>
              <a:t/>
            </a:r>
            <a:br>
              <a:rPr lang="af-ZA" i="1" dirty="0"/>
            </a:br>
            <a:r>
              <a:rPr lang="af-ZA" i="1" dirty="0" smtClean="0"/>
              <a:t>“</a:t>
            </a:r>
            <a:r>
              <a:rPr lang="af-ZA" i="1" dirty="0"/>
              <a:t>Van die hemel af kyk die Here die mense deur om te sien of daar één verstandige is, één wat na die wil van God vra. Almal het afgedwaal, die laaste een het ontaard; daar is niemand wat goed doen nie, selfs nie één nie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Spr. </a:t>
            </a:r>
            <a:r>
              <a:rPr lang="af-ZA" b="1" dirty="0" smtClean="0">
                <a:solidFill>
                  <a:srgbClr val="00B050"/>
                </a:solidFill>
              </a:rPr>
              <a:t>20:9</a:t>
            </a:r>
            <a:r>
              <a:rPr lang="af-ZA" i="1" dirty="0" smtClean="0"/>
              <a:t/>
            </a:r>
            <a:br>
              <a:rPr lang="af-ZA" i="1" dirty="0" smtClean="0"/>
            </a:br>
            <a:r>
              <a:rPr lang="af-ZA" i="1" dirty="0"/>
              <a:t/>
            </a:r>
            <a:br>
              <a:rPr lang="af-ZA" i="1" dirty="0"/>
            </a:br>
            <a:r>
              <a:rPr lang="af-ZA" i="1" dirty="0" smtClean="0"/>
              <a:t>“</a:t>
            </a:r>
            <a:r>
              <a:rPr lang="af-ZA" i="1" dirty="0"/>
              <a:t>Wie kan sê: “Ek is rein, ek is onskuldig, sonder sonde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5:20</a:t>
            </a:r>
            <a:r>
              <a:rPr lang="af-ZA" i="1" dirty="0" smtClean="0"/>
              <a:t/>
            </a:r>
            <a:br>
              <a:rPr lang="af-ZA" i="1" dirty="0" smtClean="0"/>
            </a:br>
            <a:r>
              <a:rPr lang="af-ZA" i="1" dirty="0"/>
              <a:t/>
            </a:r>
            <a:br>
              <a:rPr lang="af-ZA" i="1" dirty="0"/>
            </a:br>
            <a:r>
              <a:rPr lang="af-ZA" i="1" dirty="0" smtClean="0"/>
              <a:t>“</a:t>
            </a:r>
            <a:r>
              <a:rPr lang="af-ZA" i="1" dirty="0"/>
              <a:t>Ek sê vir julle: As julle getrouheid aan die wet nie meer inhou as dié van die skrifgeleerdes en die Fariseërs nie, sal julle nooit in die koninkryk van die hemel ingaan nie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125</Words>
  <Application>Microsoft Office PowerPoint</Application>
  <PresentationFormat>On-screen Show (4:3)</PresentationFormat>
  <Paragraphs>12</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Joh. 8:21-30  Hoe om in jou sonde te sterwe</vt:lpstr>
      <vt:lpstr>Slide 2</vt:lpstr>
      <vt:lpstr>Mark. 4:14-20</vt:lpstr>
      <vt:lpstr>Slide 4</vt:lpstr>
      <vt:lpstr>Rom. 10:2-4  “want ek kan van hulle getuig dat hulle vol ywer vir God is, maar sonder die regte insig. Hulle het hulle nie gesteur aan die manier waarop God mense vryspreek nie. Hulle wil niks van God se manier van vryspraak weet nie; hulle probeer dit op hulle eie manier kry. Christus is tog die einde van die wet, sodat elkeen wat glo, vrygespreek kan word.”</vt:lpstr>
      <vt:lpstr>Spr. 16:2  “In sy eie oë is alles wat 'n mens doen, reg, maar die Here ondersoek die gesindheid.”</vt:lpstr>
      <vt:lpstr>Ps. 14:2-3   “Van die hemel af kyk die Here die mense deur om te sien of daar één verstandige is, één wat na die wil van God vra. Almal het afgedwaal, die laaste een het ontaard; daar is niemand wat goed doen nie, selfs nie één nie.”</vt:lpstr>
      <vt:lpstr>Spr. 20:9  “Wie kan sê: “Ek is rein, ek is onskuldig, sonder sonde”?</vt:lpstr>
      <vt:lpstr>Matt. 5:20  “Ek sê vir julle: As julle getrouheid aan die wet nie meer inhou as dié van die skrifgeleerdes en die Fariseërs nie, sal julle nooit in die koninkryk van die hemel ingaan nie.”</vt:lpstr>
      <vt:lpstr>II Kor. 5:21  “Christus was sonder sonde, maar God het Hom in ons plek as sondaar behandel sodat ons, deur ons eenheid met Christus, deur God vrygespreek kan wees.</vt:lpstr>
      <vt:lpstr>Slide 11</vt:lpstr>
      <vt:lpstr>Ef. 2:12   “In dié tyd was julle sonder Christus, uitgesluit uit die burgerskap van Israel, ver van God af sonder deel aan die verbonde en die beloftes wat daarmee saamhang, sonder hoop en sonder God in die wêreld.”</vt:lpstr>
      <vt:lpstr>Jak. 4:4   “Weet julle nie, julle ontroues, dat vriendskap met die wêreld vyandskap teen God is nie? Wie 'n vriend van die wêreld wil wees, wys daarmee dat hy 'n vyand van God is.”</vt:lpstr>
      <vt:lpstr>Slide 14</vt:lpstr>
      <vt:lpstr>“The sins of these men will destroy them by robbing them of life eternal only if they refuse to believe in Jesus. The ‘if’ clause is pure gospel, extending its blessed invitation anew. Yet it is again combined with the warning about dying in sins.”       R.C.H. Lenski </vt:lpstr>
      <vt:lpstr>Slide 16</vt:lpstr>
      <vt:lpstr>“Eers wanneer julle die Seun van die mens verhoog het, sal julle begryp dat Ek is wat Ek is, en dat Ek niks uit my eie doen nie, maar net verkondig wat die Vader My geleer het.”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8:21-30  Hoe om in jou sonde te sterwe</dc:title>
  <dc:creator>Windows User</dc:creator>
  <cp:lastModifiedBy>Windows User</cp:lastModifiedBy>
  <cp:revision>1</cp:revision>
  <dcterms:created xsi:type="dcterms:W3CDTF">2021-11-25T06:24:28Z</dcterms:created>
  <dcterms:modified xsi:type="dcterms:W3CDTF">2021-11-25T06:28:36Z</dcterms:modified>
</cp:coreProperties>
</file>