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583" autoAdjust="0"/>
    <p:restoredTop sz="94660"/>
  </p:normalViewPr>
  <p:slideViewPr>
    <p:cSldViewPr>
      <p:cViewPr varScale="1">
        <p:scale>
          <a:sx n="110" d="100"/>
          <a:sy n="110" d="100"/>
        </p:scale>
        <p:origin x="-213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F99080B-4F2F-42DF-B97C-567BE92FEC75}" type="datetimeFigureOut">
              <a:rPr lang="en-US" smtClean="0"/>
              <a:t>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444661-2181-4F93-B06F-069CAC8A0DC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99080B-4F2F-42DF-B97C-567BE92FEC75}" type="datetimeFigureOut">
              <a:rPr lang="en-US" smtClean="0"/>
              <a:t>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444661-2181-4F93-B06F-069CAC8A0DC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99080B-4F2F-42DF-B97C-567BE92FEC75}" type="datetimeFigureOut">
              <a:rPr lang="en-US" smtClean="0"/>
              <a:t>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444661-2181-4F93-B06F-069CAC8A0DC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99080B-4F2F-42DF-B97C-567BE92FEC75}" type="datetimeFigureOut">
              <a:rPr lang="en-US" smtClean="0"/>
              <a:t>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444661-2181-4F93-B06F-069CAC8A0DC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F99080B-4F2F-42DF-B97C-567BE92FEC75}" type="datetimeFigureOut">
              <a:rPr lang="en-US" smtClean="0"/>
              <a:t>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444661-2181-4F93-B06F-069CAC8A0DC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F99080B-4F2F-42DF-B97C-567BE92FEC75}" type="datetimeFigureOut">
              <a:rPr lang="en-US" smtClean="0"/>
              <a:t>12/3/2021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444661-2181-4F93-B06F-069CAC8A0DC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F99080B-4F2F-42DF-B97C-567BE92FEC75}" type="datetimeFigureOut">
              <a:rPr lang="en-US" smtClean="0"/>
              <a:t>12/3/2021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6444661-2181-4F93-B06F-069CAC8A0DC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F99080B-4F2F-42DF-B97C-567BE92FEC75}" type="datetimeFigureOut">
              <a:rPr lang="en-US" smtClean="0"/>
              <a:t>12/3/2021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6444661-2181-4F93-B06F-069CAC8A0DC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99080B-4F2F-42DF-B97C-567BE92FEC75}" type="datetimeFigureOut">
              <a:rPr lang="en-US" smtClean="0"/>
              <a:t>12/3/2021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6444661-2181-4F93-B06F-069CAC8A0DC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F99080B-4F2F-42DF-B97C-567BE92FEC75}" type="datetimeFigureOut">
              <a:rPr lang="en-US" smtClean="0"/>
              <a:t>12/3/2021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444661-2181-4F93-B06F-069CAC8A0DC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F99080B-4F2F-42DF-B97C-567BE92FEC75}" type="datetimeFigureOut">
              <a:rPr lang="en-US" smtClean="0"/>
              <a:t>12/3/2021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444661-2181-4F93-B06F-069CAC8A0DC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99080B-4F2F-42DF-B97C-567BE92FEC75}" type="datetimeFigureOut">
              <a:rPr lang="en-US" smtClean="0"/>
              <a:t>12/3/2021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444661-2181-4F93-B06F-069CAC8A0DC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8:31-36</a:t>
            </a:r>
            <a:br>
              <a:rPr lang="af-ZA" b="1" u="sng" dirty="0" smtClean="0"/>
            </a:br>
            <a:r>
              <a:rPr lang="af-ZA" b="1" u="sng" dirty="0"/>
              <a:t/>
            </a:r>
            <a:br>
              <a:rPr lang="af-ZA" b="1" u="sng" dirty="0"/>
            </a:br>
            <a:r>
              <a:rPr lang="af-ZA" b="1" dirty="0" smtClean="0"/>
              <a:t>Ons </a:t>
            </a:r>
            <a:r>
              <a:rPr lang="af-ZA" b="1" dirty="0"/>
              <a:t>duur gekoopte </a:t>
            </a:r>
            <a:r>
              <a:rPr lang="af-ZA" b="1" dirty="0" smtClean="0"/>
              <a:t>vryheid</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a:t>
            </a:r>
            <a:r>
              <a:rPr lang="af-ZA" b="1" dirty="0" smtClean="0">
                <a:solidFill>
                  <a:srgbClr val="00B050"/>
                </a:solidFill>
              </a:rPr>
              <a:t>12:4</a:t>
            </a:r>
            <a:r>
              <a:rPr lang="af-ZA" b="1" i="1" dirty="0" smtClean="0"/>
              <a:t/>
            </a:r>
            <a:br>
              <a:rPr lang="af-ZA" b="1" i="1" dirty="0" smtClean="0"/>
            </a:br>
            <a:r>
              <a:rPr lang="af-ZA" b="1" i="1" dirty="0"/>
              <a:t/>
            </a:r>
            <a:br>
              <a:rPr lang="af-ZA" b="1" i="1" dirty="0"/>
            </a:br>
            <a:r>
              <a:rPr lang="af-ZA" i="1" dirty="0" smtClean="0"/>
              <a:t>“Julle </a:t>
            </a:r>
            <a:r>
              <a:rPr lang="af-ZA" i="1" dirty="0"/>
              <a:t>het nog nie so teen die sonde weerstand gebied dat dit vir julle 'n stryd om lewe of dood geword het nie</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If the emeny cannot be destroyed, at least his head shall be broken, and he shall never have reigning power over thee.”</a:t>
            </a:r>
            <a:r>
              <a:rPr lang="en-US" dirty="0"/>
              <a:t/>
            </a:r>
            <a:br>
              <a:rPr lang="en-US" dirty="0"/>
            </a:br>
            <a:r>
              <a:rPr lang="en-US" dirty="0" smtClean="0"/>
              <a:t/>
            </a:r>
            <a:br>
              <a:rPr lang="en-US" dirty="0" smtClean="0"/>
            </a:br>
            <a:r>
              <a:rPr lang="en-US" dirty="0" smtClean="0"/>
              <a:t>					</a:t>
            </a:r>
            <a:r>
              <a:rPr lang="af-ZA" b="1" dirty="0" smtClean="0">
                <a:solidFill>
                  <a:srgbClr val="7030A0"/>
                </a:solidFill>
              </a:rPr>
              <a:t>C.H. Spurgeon</a:t>
            </a:r>
            <a:endParaRPr lang="en-US" dirty="0">
              <a:solidFill>
                <a:srgbClr val="7030A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a:t>
            </a:r>
            <a:r>
              <a:rPr lang="af-ZA" b="1" dirty="0" smtClean="0">
                <a:solidFill>
                  <a:srgbClr val="00B050"/>
                </a:solidFill>
              </a:rPr>
              <a:t>15:55-56</a:t>
            </a:r>
            <a:r>
              <a:rPr lang="af-ZA" b="1" i="1" dirty="0" smtClean="0"/>
              <a:t/>
            </a:r>
            <a:br>
              <a:rPr lang="af-ZA" b="1" i="1" dirty="0" smtClean="0"/>
            </a:br>
            <a:r>
              <a:rPr lang="af-ZA" b="1" i="1" dirty="0"/>
              <a:t/>
            </a:r>
            <a:br>
              <a:rPr lang="af-ZA" b="1" i="1" dirty="0"/>
            </a:br>
            <a:r>
              <a:rPr lang="af-ZA" i="1" dirty="0" smtClean="0"/>
              <a:t>“Dood</a:t>
            </a:r>
            <a:r>
              <a:rPr lang="af-ZA" i="1" dirty="0"/>
              <a:t>, waar is jou oorwinning? Dood, waar is jou angel?” Die angel van die dood is die sonde, en die sonde kry sy krag uit die wet van God</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Kor. 5:17</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Iemand wat aan Christus behoort, is 'n nuwe mens. Die oue is verby, die nuwe het gekom</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Gal. </a:t>
            </a:r>
            <a:r>
              <a:rPr lang="af-ZA" b="1" dirty="0" smtClean="0">
                <a:solidFill>
                  <a:srgbClr val="00B050"/>
                </a:solidFill>
              </a:rPr>
              <a:t>5:1</a:t>
            </a:r>
            <a:r>
              <a:rPr lang="af-ZA" b="1" dirty="0" smtClean="0"/>
              <a:t/>
            </a:r>
            <a:br>
              <a:rPr lang="af-ZA" b="1" dirty="0" smtClean="0"/>
            </a:br>
            <a:r>
              <a:rPr lang="af-ZA" b="1" dirty="0"/>
              <a:t/>
            </a:r>
            <a:br>
              <a:rPr lang="af-ZA" b="1" dirty="0"/>
            </a:br>
            <a:r>
              <a:rPr lang="af-ZA" i="1" dirty="0" smtClean="0"/>
              <a:t>“Christus </a:t>
            </a:r>
            <a:r>
              <a:rPr lang="af-ZA" i="1" dirty="0"/>
              <a:t>het ons vry gemaak om werklik vry te wees. Staan dan vas in hierdie vryheid en moet julle nie weer onder 'n slawejuk laat indwing nie</a:t>
            </a:r>
            <a:r>
              <a:rPr lang="af-ZA" i="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18:8</a:t>
            </a:r>
            <a:r>
              <a:rPr lang="af-ZA" dirty="0">
                <a:solidFill>
                  <a:srgbClr val="00B050"/>
                </a:solidFill>
              </a:rPr>
              <a:t>	</a:t>
            </a:r>
            <a:r>
              <a:rPr lang="af-ZA" dirty="0" smtClean="0"/>
              <a:t/>
            </a:r>
            <a:br>
              <a:rPr lang="af-ZA" dirty="0" smtClean="0"/>
            </a:br>
            <a:r>
              <a:rPr lang="af-ZA" dirty="0"/>
              <a:t/>
            </a:r>
            <a:br>
              <a:rPr lang="af-ZA" dirty="0"/>
            </a:br>
            <a:r>
              <a:rPr lang="af-ZA" i="1" dirty="0" smtClean="0"/>
              <a:t>“</a:t>
            </a:r>
            <a:r>
              <a:rPr lang="af-ZA" i="1" dirty="0"/>
              <a:t>As jou hand of jou voet jou van My afvallig maak, kap hom af en gooi hom van jou af weg. Dit is vir jou beter om vermink of kreupel die lewe in te gaan as om met altwee jou hande of voete in die ewige vuur gegooi te word</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a:t>
            </a:r>
            <a:r>
              <a:rPr lang="af-ZA" b="1" dirty="0" smtClean="0">
                <a:solidFill>
                  <a:srgbClr val="00B050"/>
                </a:solidFill>
              </a:rPr>
              <a:t>4:4</a:t>
            </a:r>
            <a:r>
              <a:rPr lang="af-ZA" b="1" dirty="0" smtClean="0"/>
              <a:t/>
            </a:r>
            <a:br>
              <a:rPr lang="af-ZA" b="1" dirty="0" smtClean="0"/>
            </a:br>
            <a:r>
              <a:rPr lang="af-ZA" b="1" dirty="0"/>
              <a:t/>
            </a:r>
            <a:br>
              <a:rPr lang="af-ZA" b="1" dirty="0"/>
            </a:br>
            <a:r>
              <a:rPr lang="af-ZA" i="1" dirty="0" smtClean="0"/>
              <a:t>“Daar </a:t>
            </a:r>
            <a:r>
              <a:rPr lang="af-ZA" i="1" dirty="0"/>
              <a:t>is ook niks waaroor my gewete my aankla nie, maar dit beteken nog nie dat ek vrygespreek is nie. Dit is die Here wat my beoordeel</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8:1</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“Daar </a:t>
            </a:r>
            <a:r>
              <a:rPr lang="af-ZA" i="1" dirty="0"/>
              <a:t>is dus nou geen veroordeling vir dié wat in Christus Jesus is nie</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6:7-8</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Iemand wat gesterf het, is immers vry van die mag van die sonde. Ons het saam met Christus gesterwe; daarom glo ons dat ons ook saam met Hom sal lewe</a:t>
            </a:r>
            <a:r>
              <a:rPr lang="af-ZA" i="1" dirty="0" smtClean="0"/>
              <a:t>.</a:t>
            </a:r>
            <a:r>
              <a:rPr lang="en-US"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56</Words>
  <Application>Microsoft Office PowerPoint</Application>
  <PresentationFormat>On-screen Show (4:3)</PresentationFormat>
  <Paragraphs>10</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Joh. 8:31-36  Ons duur gekoopte vryheid</vt:lpstr>
      <vt:lpstr>Slide 2</vt:lpstr>
      <vt:lpstr>Matt. 18:8   “As jou hand of jou voet jou van My afvallig maak, kap hom af en gooi hom van jou af weg. Dit is vir jou beter om vermink of kreupel die lewe in te gaan as om met altwee jou hande of voete in die ewige vuur gegooi te word.”</vt:lpstr>
      <vt:lpstr>Slide 4</vt:lpstr>
      <vt:lpstr>I Kor. 4:4  “Daar is ook niks waaroor my gewete my aankla nie, maar dit beteken nog nie dat ek vrygespreek is nie. Dit is die Here wat my beoordeel.”</vt:lpstr>
      <vt:lpstr>Slide 6</vt:lpstr>
      <vt:lpstr>Rom. 8:1  “Daar is dus nou geen veroordeling vir dié wat in Christus Jesus is nie.”</vt:lpstr>
      <vt:lpstr>Rom. 6:7-8   “Iemand wat gesterf het, is immers vry van die mag van die sonde. Ons het saam met Christus gesterwe; daarom glo ons dat ons ook saam met Hom sal lewe.”</vt:lpstr>
      <vt:lpstr>Slide 9</vt:lpstr>
      <vt:lpstr>Hebr. 12:4  “Julle het nog nie so teen die sonde weerstand gebied dat dit vir julle 'n stryd om lewe of dood geword het nie.”</vt:lpstr>
      <vt:lpstr>“If the emeny cannot be destroyed, at least his head shall be broken, and he shall never have reigning power over thee.”       C.H. Spurgeon</vt:lpstr>
      <vt:lpstr>Slide 12</vt:lpstr>
      <vt:lpstr>I Kor. 15:55-56  “Dood, waar is jou oorwinning? Dood, waar is jou angel?” Die angel van die dood is die sonde, en die sonde kry sy krag uit die wet van God.”</vt:lpstr>
      <vt:lpstr>Slide 14</vt:lpstr>
      <vt:lpstr>II Kor. 5:17   “Iemand wat aan Christus behoort, is 'n nuwe mens. Die oue is verby, die nuwe het gekom.”</vt:lpstr>
      <vt:lpstr>Slide 16</vt:lpstr>
      <vt:lpstr>Gal. 5:1  “Christus het ons vry gemaak om werklik vry te wees. Staan dan vas in hierdie vryheid en moet julle nie weer onder 'n slawejuk laat indwing nie.”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8:31-36  Ons duur gekoopte vryheid</dc:title>
  <dc:creator>Windows User</dc:creator>
  <cp:lastModifiedBy>Windows User</cp:lastModifiedBy>
  <cp:revision>1</cp:revision>
  <dcterms:created xsi:type="dcterms:W3CDTF">2021-12-03T06:49:54Z</dcterms:created>
  <dcterms:modified xsi:type="dcterms:W3CDTF">2021-12-03T06:53:53Z</dcterms:modified>
</cp:coreProperties>
</file>