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0" d="100"/>
          <a:sy n="110"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E09B81-FBE5-45E3-8EAE-1AE532878E53}"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E09B81-FBE5-45E3-8EAE-1AE532878E53}"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E09B81-FBE5-45E3-8EAE-1AE532878E53}"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E09B81-FBE5-45E3-8EAE-1AE532878E53}"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09B81-FBE5-45E3-8EAE-1AE532878E53}" type="datetimeFigureOut">
              <a:rPr lang="en-US" smtClean="0"/>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E09B81-FBE5-45E3-8EAE-1AE532878E53}"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E09B81-FBE5-45E3-8EAE-1AE532878E53}" type="datetimeFigureOut">
              <a:rPr lang="en-US" smtClean="0"/>
              <a:t>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E09B81-FBE5-45E3-8EAE-1AE532878E53}" type="datetimeFigureOut">
              <a:rPr lang="en-US" smtClean="0"/>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09B81-FBE5-45E3-8EAE-1AE532878E53}" type="datetimeFigureOut">
              <a:rPr lang="en-US" smtClean="0"/>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09B81-FBE5-45E3-8EAE-1AE532878E53}"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09B81-FBE5-45E3-8EAE-1AE532878E53}" type="datetimeFigureOut">
              <a:rPr lang="en-US" smtClean="0"/>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550D4-95DB-41E9-8016-FCC423391F3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09B81-FBE5-45E3-8EAE-1AE532878E53}" type="datetimeFigureOut">
              <a:rPr lang="en-US" smtClean="0"/>
              <a:t>12/9/2021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550D4-95DB-41E9-8016-FCC423391F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8:37-47</a:t>
            </a:r>
            <a:br>
              <a:rPr lang="af-ZA" b="1" u="sng" dirty="0" smtClean="0"/>
            </a:br>
            <a:r>
              <a:rPr lang="af-ZA" b="1" u="sng" dirty="0"/>
              <a:t/>
            </a:r>
            <a:br>
              <a:rPr lang="af-ZA" b="1" u="sng" dirty="0"/>
            </a:br>
            <a:r>
              <a:rPr lang="af-ZA" b="1" dirty="0" smtClean="0"/>
              <a:t>Waar </a:t>
            </a:r>
            <a:r>
              <a:rPr lang="af-ZA" b="1" dirty="0"/>
              <a:t>lê jou sekuriteit?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21:5</a:t>
            </a:r>
            <a:br>
              <a:rPr lang="af-ZA" b="1" dirty="0" smtClean="0">
                <a:solidFill>
                  <a:srgbClr val="00B050"/>
                </a:solidFill>
              </a:rPr>
            </a:br>
            <a:r>
              <a:rPr lang="af-ZA" b="1" dirty="0"/>
              <a:t/>
            </a:r>
            <a:br>
              <a:rPr lang="af-ZA" b="1" dirty="0"/>
            </a:br>
            <a:r>
              <a:rPr lang="af-ZA" i="1" dirty="0" smtClean="0"/>
              <a:t>“Waarom </a:t>
            </a:r>
            <a:r>
              <a:rPr lang="af-ZA" i="1" dirty="0"/>
              <a:t>bly die goddeloses aan die lewe, word hulle oud en ryk en vernaam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37:35-36</a:t>
            </a:r>
            <a:r>
              <a:rPr lang="af-ZA" b="1" i="1" dirty="0" smtClean="0"/>
              <a:t/>
            </a:r>
            <a:br>
              <a:rPr lang="af-ZA" b="1" i="1" dirty="0" smtClean="0"/>
            </a:br>
            <a:r>
              <a:rPr lang="af-ZA" b="1" i="1" dirty="0"/>
              <a:t/>
            </a:r>
            <a:br>
              <a:rPr lang="af-ZA" b="1" i="1" dirty="0"/>
            </a:br>
            <a:r>
              <a:rPr lang="af-ZA" i="1" dirty="0" smtClean="0"/>
              <a:t>“Ek </a:t>
            </a:r>
            <a:r>
              <a:rPr lang="af-ZA" i="1" dirty="0"/>
              <a:t>het al gesien dat 'n slegte, roekelose mens geil opskiet soos 'n plant, en toe ek weer verbykom, was hy nie meer daar nie; ek het hom gesoek en hy was nêrens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t>Hand. 12:21-23</a:t>
            </a:r>
            <a:r>
              <a:rPr lang="af-ZA" i="1" dirty="0"/>
              <a:t>	</a:t>
            </a:r>
            <a:r>
              <a:rPr lang="af-ZA" i="1" dirty="0" smtClean="0"/>
              <a:t/>
            </a:r>
            <a:br>
              <a:rPr lang="af-ZA" i="1" dirty="0" smtClean="0"/>
            </a:br>
            <a:r>
              <a:rPr lang="af-ZA" i="1" dirty="0" smtClean="0"/>
              <a:t>“</a:t>
            </a:r>
            <a:r>
              <a:rPr lang="af-ZA" i="1" dirty="0"/>
              <a:t>Op die vasgestelde dag het Herodes sy ampsklere aangetrek, op sy troon gaan sit en hulle toegespreek. Die mense het toe geskreeu: “Dit is 'n god wat praat, nie 'n mens nie! Op daardie selfde oomblik het 'n engel van die Here hom getref, omdat hy nie die eer aan God gegee het nie. Herodes is deur wurms verteer, en het gesterwe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25:6</a:t>
            </a:r>
            <a:r>
              <a:rPr lang="af-ZA" b="1" i="1" dirty="0" smtClean="0"/>
              <a:t/>
            </a:r>
            <a:br>
              <a:rPr lang="af-ZA" b="1" i="1" dirty="0" smtClean="0"/>
            </a:br>
            <a:r>
              <a:rPr lang="af-ZA" b="1" i="1" dirty="0"/>
              <a:t/>
            </a:r>
            <a:br>
              <a:rPr lang="af-ZA" b="1" i="1" dirty="0"/>
            </a:br>
            <a:r>
              <a:rPr lang="af-ZA" i="1" dirty="0" smtClean="0"/>
              <a:t>“Moet </a:t>
            </a:r>
            <a:r>
              <a:rPr lang="af-ZA" i="1" dirty="0"/>
              <a:t>jou nie vernaam aanstel by die koning en op die plek vir hoë mense gaan staan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4:6	</a:t>
            </a:r>
            <a:r>
              <a:rPr lang="af-ZA" b="1" i="1" dirty="0" smtClean="0"/>
              <a:t/>
            </a:r>
            <a:br>
              <a:rPr lang="af-ZA" b="1" i="1" dirty="0" smtClean="0"/>
            </a:br>
            <a:r>
              <a:rPr lang="af-ZA" b="1" i="1" dirty="0"/>
              <a:t/>
            </a:r>
            <a:br>
              <a:rPr lang="af-ZA" b="1" i="1" dirty="0"/>
            </a:br>
            <a:r>
              <a:rPr lang="af-ZA" i="1" dirty="0" smtClean="0"/>
              <a:t>“</a:t>
            </a:r>
            <a:r>
              <a:rPr lang="af-ZA" i="1" dirty="0"/>
              <a:t>God weerstaan hoogmoediges, maar aan nederiges gee Hy genade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31:30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Uiterlike skoonheid hou nie, 'n mooi voorkoms is nie alles nie; as sy die Here dien, dán verdien 'n vrou om geprys te word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9:6-7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Immers, nie almal wat van Israel afstam, is werklik Israel nie; en nie almal wat nakomelinge van Abraham is, is werklik kinders van Abraham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Gal. 3:6-9</a:t>
            </a:r>
            <a:r>
              <a:rPr lang="af-ZA" i="1" dirty="0">
                <a:solidFill>
                  <a:srgbClr val="00B050"/>
                </a:solidFill>
              </a:rPr>
              <a:t>	</a:t>
            </a:r>
            <a:r>
              <a:rPr lang="af-ZA" i="1" dirty="0" smtClean="0"/>
              <a:t/>
            </a:r>
            <a:br>
              <a:rPr lang="af-ZA" i="1" dirty="0" smtClean="0"/>
            </a:br>
            <a:r>
              <a:rPr lang="af-ZA" i="1" dirty="0" smtClean="0"/>
              <a:t>“</a:t>
            </a:r>
            <a:r>
              <a:rPr lang="af-ZA" i="1" dirty="0"/>
              <a:t>So was dit ook met Abraham: ‘Hy het in God geglo, en God het hom vrygespreek.’ Julle sien dus dat dié wat glo, kinders van Abraham is. Die Skrif het vooruit geweet dat God ook mense wat nie Jode is nie, sou vryspreek as hulle glo. Daarom het die Skrif al voorheen die goeie nuus vir Abraham gebring: ‘In jou sal al die nasies geseën word.’ Dit is dus dié wat glo, wat saam met die gelowige Abraham geseën word</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b="1" i="1" dirty="0"/>
              <a:t/>
            </a:r>
            <a:br>
              <a:rPr lang="af-ZA" b="1" i="1" dirty="0"/>
            </a:br>
            <a:r>
              <a:rPr lang="af-ZA" i="1" dirty="0" smtClean="0"/>
              <a:t>“Jesus </a:t>
            </a:r>
            <a:r>
              <a:rPr lang="af-ZA" i="1" dirty="0"/>
              <a:t>het vir hom gesê: “Ek is die weg en die waarheid en die lewe. Niemand kom na die Vader toe behalwe deur My nie</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4:12</a:t>
            </a:r>
            <a:r>
              <a:rPr lang="af-ZA" b="1" dirty="0"/>
              <a:t>	</a:t>
            </a:r>
            <a:r>
              <a:rPr lang="af-ZA" b="1" dirty="0" smtClean="0"/>
              <a:t/>
            </a:r>
            <a:br>
              <a:rPr lang="af-ZA" b="1" dirty="0" smtClean="0"/>
            </a:br>
            <a:r>
              <a:rPr lang="af-ZA" b="1" dirty="0"/>
              <a:t/>
            </a:r>
            <a:br>
              <a:rPr lang="af-ZA" b="1" dirty="0"/>
            </a:br>
            <a:r>
              <a:rPr lang="af-ZA" i="1" dirty="0" smtClean="0"/>
              <a:t>“</a:t>
            </a:r>
            <a:r>
              <a:rPr lang="af-ZA" i="1" dirty="0"/>
              <a:t>Hý 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27:24</a:t>
            </a:r>
            <a:r>
              <a:rPr lang="af-ZA" b="1" dirty="0" smtClean="0"/>
              <a:t/>
            </a:r>
            <a:br>
              <a:rPr lang="af-ZA" b="1" dirty="0" smtClean="0"/>
            </a:br>
            <a:r>
              <a:rPr lang="af-ZA" b="1" dirty="0"/>
              <a:t/>
            </a:r>
            <a:br>
              <a:rPr lang="af-ZA" b="1" dirty="0"/>
            </a:br>
            <a:r>
              <a:rPr lang="af-ZA" i="1" dirty="0" smtClean="0"/>
              <a:t>“Rykdom </a:t>
            </a:r>
            <a:r>
              <a:rPr lang="af-ZA" i="1" dirty="0"/>
              <a:t>hou nie vir altyd nie; selfs koninklike mag is nie blywend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23:4-5</a:t>
            </a:r>
            <a:r>
              <a:rPr lang="af-ZA" b="1" i="1" dirty="0" smtClean="0"/>
              <a:t/>
            </a:r>
            <a:br>
              <a:rPr lang="af-ZA" b="1" i="1" dirty="0" smtClean="0"/>
            </a:br>
            <a:r>
              <a:rPr lang="af-ZA" b="1" i="1" dirty="0"/>
              <a:t/>
            </a:r>
            <a:br>
              <a:rPr lang="af-ZA" b="1" i="1" dirty="0"/>
            </a:br>
            <a:r>
              <a:rPr lang="af-ZA" i="1" dirty="0" smtClean="0"/>
              <a:t>“Moet </a:t>
            </a:r>
            <a:r>
              <a:rPr lang="af-ZA" i="1" dirty="0"/>
              <a:t>jou nie afsloof om ryk te word nie en moenie jou sin vir waardes verloor nie. Jy het nog skaars die rykdom gesmaak of dit is weg; dit kry vlerke en vlieg die lug in soos 'n arend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6:19-21</a:t>
            </a:r>
            <a:r>
              <a:rPr lang="af-ZA" b="1" i="1" dirty="0" smtClean="0"/>
              <a:t/>
            </a:r>
            <a:br>
              <a:rPr lang="af-ZA" b="1" i="1" dirty="0" smtClean="0"/>
            </a:br>
            <a:r>
              <a:rPr lang="af-ZA" i="1" dirty="0" smtClean="0"/>
              <a:t>“Moenie </a:t>
            </a:r>
            <a:r>
              <a:rPr lang="af-ZA" i="1" dirty="0"/>
              <a:t>vir julle skatte op aarde bymekaarmaak waar mot en roes dit verniel en waar diewe inbreek en dit steel nie. Maak vir julle skatte in die hemel bymekaar, waar mot en roes dit nie verniel nie en waar diewe nie inbreek en dit steel nie. Waar jou skat is, daar sal jou hart ook wees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12:15</a:t>
            </a:r>
            <a:r>
              <a:rPr lang="af-ZA" i="1" dirty="0"/>
              <a:t>	</a:t>
            </a:r>
            <a:r>
              <a:rPr lang="af-ZA" i="1" dirty="0" smtClean="0"/>
              <a:t/>
            </a:r>
            <a:br>
              <a:rPr lang="af-ZA" i="1" dirty="0" smtClean="0"/>
            </a:br>
            <a:r>
              <a:rPr lang="af-ZA" i="1" dirty="0"/>
              <a:t/>
            </a:r>
            <a:br>
              <a:rPr lang="af-ZA" i="1" dirty="0"/>
            </a:br>
            <a:r>
              <a:rPr lang="af-ZA" i="1" dirty="0" smtClean="0"/>
              <a:t>“</a:t>
            </a:r>
            <a:r>
              <a:rPr lang="af-ZA" i="1" dirty="0"/>
              <a:t>Toe sê Hy vir hulle: “Pas op en wees op julle hoede vir elke vorm van gierigheid, want 'n mens se lewe is nie afhanklik van die oorvloed van sy besittings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6:17</a:t>
            </a:r>
            <a:r>
              <a:rPr lang="af-ZA" i="1" dirty="0"/>
              <a:t>	</a:t>
            </a:r>
            <a:r>
              <a:rPr lang="af-ZA" i="1" dirty="0" smtClean="0"/>
              <a:t/>
            </a:r>
            <a:br>
              <a:rPr lang="af-ZA" i="1" dirty="0" smtClean="0"/>
            </a:br>
            <a:r>
              <a:rPr lang="af-ZA" i="1" dirty="0"/>
              <a:t/>
            </a:r>
            <a:br>
              <a:rPr lang="af-ZA" i="1" dirty="0"/>
            </a:br>
            <a:r>
              <a:rPr lang="af-ZA" i="1" dirty="0" smtClean="0"/>
              <a:t>“</a:t>
            </a:r>
            <a:r>
              <a:rPr lang="af-ZA" i="1" dirty="0"/>
              <a:t>Dié wat in hierdie wêreld ryk is, moet jy waarsku om nie hooghartig te wees nie. Hulle moet nie hulle hoop op die onsekerheid van rykdom vestig nie, maar op God wat alles ryklik aan ons gee om te geniet</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a:t>
            </a:r>
            <a:r>
              <a:rPr lang="af-ZA" b="1" dirty="0" smtClean="0">
                <a:solidFill>
                  <a:srgbClr val="00B050"/>
                </a:solidFill>
              </a:rPr>
              <a:t>11:4</a:t>
            </a:r>
            <a:r>
              <a:rPr lang="af-ZA" b="1" i="1" dirty="0" smtClean="0"/>
              <a:t/>
            </a:r>
            <a:br>
              <a:rPr lang="af-ZA" b="1" i="1" dirty="0" smtClean="0"/>
            </a:br>
            <a:r>
              <a:rPr lang="af-ZA" b="1" i="1" dirty="0"/>
              <a:t/>
            </a:r>
            <a:br>
              <a:rPr lang="af-ZA" b="1" i="1" dirty="0"/>
            </a:br>
            <a:r>
              <a:rPr lang="af-ZA" i="1" dirty="0" smtClean="0"/>
              <a:t>“Rykdom </a:t>
            </a:r>
            <a:r>
              <a:rPr lang="af-ZA" i="1" dirty="0"/>
              <a:t>baat nie wanneer die Here straf nie; om te lewe volgens sy wil, red van die dood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11:28</a:t>
            </a:r>
            <a:r>
              <a:rPr lang="af-ZA" i="1" dirty="0"/>
              <a:t>	</a:t>
            </a:r>
            <a:r>
              <a:rPr lang="af-ZA" i="1" dirty="0" smtClean="0"/>
              <a:t/>
            </a:r>
            <a:br>
              <a:rPr lang="af-ZA" i="1" dirty="0" smtClean="0"/>
            </a:br>
            <a:r>
              <a:rPr lang="af-ZA" i="1" dirty="0"/>
              <a:t/>
            </a:r>
            <a:br>
              <a:rPr lang="af-ZA" i="1" dirty="0"/>
            </a:br>
            <a:r>
              <a:rPr lang="af-ZA" i="1" dirty="0" smtClean="0"/>
              <a:t>“</a:t>
            </a:r>
            <a:r>
              <a:rPr lang="af-ZA" i="1" dirty="0"/>
              <a:t>Wie op sy rykdom staatmaak, kom tot 'n val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54</Words>
  <Application>Microsoft Office PowerPoint</Application>
  <PresentationFormat>On-screen Show (4:3)</PresentationFormat>
  <Paragraphs>18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Joh. 8:37-47  Waar lê jou sekuriteit?</vt:lpstr>
      <vt:lpstr>Slide 2</vt:lpstr>
      <vt:lpstr>Spr. 27:24  “Rykdom hou nie vir altyd nie; selfs koninklike mag is nie blywend nie.”</vt:lpstr>
      <vt:lpstr>Spr. 23:4-5  “Moet jou nie afsloof om ryk te word nie en moenie jou sin vir waardes verloor nie. Jy het nog skaars die rykdom gesmaak of dit is weg; dit kry vlerke en vlieg die lug in soos 'n arend.”</vt:lpstr>
      <vt:lpstr>Matt. 6:19-21 “Moenie vir julle skatte op aarde bymekaarmaak waar mot en roes dit verniel en waar diewe inbreek en dit steel nie. Maak vir julle skatte in die hemel bymekaar, waar mot en roes dit nie verniel nie en waar diewe nie inbreek en dit steel nie. Waar jou skat is, daar sal jou hart ook wees.”</vt:lpstr>
      <vt:lpstr>Luk. 12:15   “Toe sê Hy vir hulle: “Pas op en wees op julle hoede vir elke vorm van gierigheid, want 'n mens se lewe is nie afhanklik van die oorvloed van sy besittings nie.”</vt:lpstr>
      <vt:lpstr>I Tim. 6:17   “Dié wat in hierdie wêreld ryk is, moet jy waarsku om nie hooghartig te wees nie. Hulle moet nie hulle hoop op die onsekerheid van rykdom vestig nie, maar op God wat alles ryklik aan ons gee om te geniet.”</vt:lpstr>
      <vt:lpstr>Spr. 11:4  “Rykdom baat nie wanneer die Here straf nie; om te lewe volgens sy wil, red van die dood.”</vt:lpstr>
      <vt:lpstr>Spr. 11:28   “Wie op sy rykdom staatmaak, kom tot 'n val”</vt:lpstr>
      <vt:lpstr>Slide 10</vt:lpstr>
      <vt:lpstr>Job 21:5  “Waarom bly die goddeloses aan die lewe, word hulle oud en ryk en vernaam?</vt:lpstr>
      <vt:lpstr>Ps. 37:35-36  “Ek het al gesien dat 'n slegte, roekelose mens geil opskiet soos 'n plant, en toe ek weer verbykom, was hy nie meer daar nie; ek het hom gesoek en hy was nêrens nie.”</vt:lpstr>
      <vt:lpstr>Hand. 12:21-23  “Op die vasgestelde dag het Herodes sy ampsklere aangetrek, op sy troon gaan sit en hulle toegespreek. Die mense het toe geskreeu: “Dit is 'n god wat praat, nie 'n mens nie! Op daardie selfde oomblik het 'n engel van die Here hom getref, omdat hy nie die eer aan God gegee het nie. Herodes is deur wurms verteer, en het gesterwe.”</vt:lpstr>
      <vt:lpstr>Slide 14</vt:lpstr>
      <vt:lpstr>Spr. 25:6  “Moet jou nie vernaam aanstel by die koning en op die plek vir hoë mense gaan staan nie.”</vt:lpstr>
      <vt:lpstr>Jak. 4:6   “God weerstaan hoogmoediges, maar aan nederiges gee Hy genade.”</vt:lpstr>
      <vt:lpstr>Slide 17</vt:lpstr>
      <vt:lpstr>Spr. 31:30   “Uiterlike skoonheid hou nie, 'n mooi voorkoms is nie alles nie; as sy die Here dien, dán verdien 'n vrou om geprys te word.”</vt:lpstr>
      <vt:lpstr>Slide 19</vt:lpstr>
      <vt:lpstr>Rom. 9:6-7   “Immers, nie almal wat van Israel afstam, is werklik Israel nie; en nie almal wat nakomelinge van Abraham is, is werklik kinders van Abraham nie.”</vt:lpstr>
      <vt:lpstr>Gal. 3:6-9  “So was dit ook met Abraham: ‘Hy het in God geglo, en God het hom vrygespreek.’ Julle sien dus dat dié wat glo, kinders van Abraham is. Die Skrif het vooruit geweet dat God ook mense wat nie Jode is nie, sou vryspreek as hulle glo. Daarom het die Skrif al voorheen die goeie nuus vir Abraham gebring: ‘In jou sal al die nasies geseën word.’ Dit is dus dié wat glo, wat saam met die gelowige Abraham geseën word.”</vt:lpstr>
      <vt:lpstr>Slide 22</vt:lpstr>
      <vt:lpstr>Joh. 14:6  “Jesus het vir hom gesê: “Ek is die weg en die waarheid en die lewe. Niemand kom na die Vader toe behalwe deur My nie.”</vt:lpstr>
      <vt:lpstr>Hand. 4:12   “Hý bring die verlossing en niemand anders nie. Daar is geen ander naam op die aarde aan die mense gegee waardeur God wil dat ons verlos moet word nie.”</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8:37-47  Waar lê jou sekuriteit?</dc:title>
  <dc:creator>Windows User</dc:creator>
  <cp:lastModifiedBy>Windows User</cp:lastModifiedBy>
  <cp:revision>1</cp:revision>
  <dcterms:created xsi:type="dcterms:W3CDTF">2021-12-09T06:18:28Z</dcterms:created>
  <dcterms:modified xsi:type="dcterms:W3CDTF">2021-12-09T06:23:21Z</dcterms:modified>
</cp:coreProperties>
</file>