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262" autoAdjust="0"/>
    <p:restoredTop sz="94660"/>
  </p:normalViewPr>
  <p:slideViewPr>
    <p:cSldViewPr>
      <p:cViewPr varScale="1">
        <p:scale>
          <a:sx n="110" d="100"/>
          <a:sy n="110" d="100"/>
        </p:scale>
        <p:origin x="-209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C02BE74-7EC0-4E6D-ACB2-6102E7BA4CBB}" type="datetimeFigureOut">
              <a:rPr lang="en-US" smtClean="0"/>
              <a:t>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F6CAEE-8D36-4228-8391-8D0B2219D370}"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C02BE74-7EC0-4E6D-ACB2-6102E7BA4CBB}" type="datetimeFigureOut">
              <a:rPr lang="en-US" smtClean="0"/>
              <a:t>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F6CAEE-8D36-4228-8391-8D0B2219D37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C02BE74-7EC0-4E6D-ACB2-6102E7BA4CBB}" type="datetimeFigureOut">
              <a:rPr lang="en-US" smtClean="0"/>
              <a:t>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F6CAEE-8D36-4228-8391-8D0B2219D37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C02BE74-7EC0-4E6D-ACB2-6102E7BA4CBB}" type="datetimeFigureOut">
              <a:rPr lang="en-US" smtClean="0"/>
              <a:t>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F6CAEE-8D36-4228-8391-8D0B2219D37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C02BE74-7EC0-4E6D-ACB2-6102E7BA4CBB}" type="datetimeFigureOut">
              <a:rPr lang="en-US" smtClean="0"/>
              <a:t>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F6CAEE-8D36-4228-8391-8D0B2219D370}"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C02BE74-7EC0-4E6D-ACB2-6102E7BA4CBB}" type="datetimeFigureOut">
              <a:rPr lang="en-US" smtClean="0"/>
              <a:t>2/3/2022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F6CAEE-8D36-4228-8391-8D0B2219D37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C02BE74-7EC0-4E6D-ACB2-6102E7BA4CBB}" type="datetimeFigureOut">
              <a:rPr lang="en-US" smtClean="0"/>
              <a:t>2/3/2022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CF6CAEE-8D36-4228-8391-8D0B2219D37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C02BE74-7EC0-4E6D-ACB2-6102E7BA4CBB}" type="datetimeFigureOut">
              <a:rPr lang="en-US" smtClean="0"/>
              <a:t>2/3/2022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CF6CAEE-8D36-4228-8391-8D0B2219D37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C02BE74-7EC0-4E6D-ACB2-6102E7BA4CBB}" type="datetimeFigureOut">
              <a:rPr lang="en-US" smtClean="0"/>
              <a:t>2/3/2022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CF6CAEE-8D36-4228-8391-8D0B2219D37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C02BE74-7EC0-4E6D-ACB2-6102E7BA4CBB}" type="datetimeFigureOut">
              <a:rPr lang="en-US" smtClean="0"/>
              <a:t>2/3/2022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F6CAEE-8D36-4228-8391-8D0B2219D370}"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C02BE74-7EC0-4E6D-ACB2-6102E7BA4CBB}" type="datetimeFigureOut">
              <a:rPr lang="en-US" smtClean="0"/>
              <a:t>2/3/2022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F6CAEE-8D36-4228-8391-8D0B2219D370}"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02BE74-7EC0-4E6D-ACB2-6102E7BA4CBB}" type="datetimeFigureOut">
              <a:rPr lang="en-US" smtClean="0"/>
              <a:t>2/3/2022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F6CAEE-8D36-4228-8391-8D0B2219D370}"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Joh. </a:t>
            </a:r>
            <a:r>
              <a:rPr lang="af-ZA" b="1" u="sng" dirty="0" smtClean="0"/>
              <a:t>9:13-34</a:t>
            </a:r>
            <a:br>
              <a:rPr lang="af-ZA" b="1" u="sng" dirty="0" smtClean="0"/>
            </a:br>
            <a:r>
              <a:rPr lang="af-ZA" b="1" u="sng" dirty="0"/>
              <a:t/>
            </a:r>
            <a:br>
              <a:rPr lang="af-ZA" b="1" u="sng" dirty="0"/>
            </a:br>
            <a:r>
              <a:rPr lang="af-ZA" b="1" dirty="0" smtClean="0"/>
              <a:t>Geloof  </a:t>
            </a:r>
            <a:r>
              <a:rPr lang="af-ZA" b="1" dirty="0"/>
              <a:t>in 'n ongelowige wêreld</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Hand. </a:t>
            </a:r>
            <a:r>
              <a:rPr lang="af-ZA" b="1" dirty="0" smtClean="0">
                <a:solidFill>
                  <a:srgbClr val="00B050"/>
                </a:solidFill>
              </a:rPr>
              <a:t>1:8</a:t>
            </a:r>
            <a:r>
              <a:rPr lang="af-ZA" b="1" i="1" dirty="0" smtClean="0"/>
              <a:t/>
            </a:r>
            <a:br>
              <a:rPr lang="af-ZA" b="1" i="1" dirty="0" smtClean="0"/>
            </a:br>
            <a:r>
              <a:rPr lang="af-ZA" b="1" i="1" dirty="0"/>
              <a:t/>
            </a:r>
            <a:br>
              <a:rPr lang="af-ZA" b="1" i="1" dirty="0"/>
            </a:br>
            <a:r>
              <a:rPr lang="af-ZA" i="1" dirty="0" smtClean="0"/>
              <a:t>“Maar </a:t>
            </a:r>
            <a:r>
              <a:rPr lang="af-ZA" i="1" dirty="0"/>
              <a:t>julle sal krag ontvang wanneer die Heilige Gees oor julle kom, en julle sal my getuies wees</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28:19</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Gaan dan na al die nasies toe en maak die mense my dissipels</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Luk. </a:t>
            </a:r>
            <a:r>
              <a:rPr lang="af-ZA" b="1" dirty="0" smtClean="0">
                <a:solidFill>
                  <a:srgbClr val="00B050"/>
                </a:solidFill>
              </a:rPr>
              <a:t>5:15-16</a:t>
            </a:r>
            <a:r>
              <a:rPr lang="af-ZA" b="1" i="1" dirty="0" smtClean="0"/>
              <a:t/>
            </a:r>
            <a:br>
              <a:rPr lang="af-ZA" b="1" i="1" dirty="0" smtClean="0"/>
            </a:br>
            <a:r>
              <a:rPr lang="af-ZA" b="1" i="1" dirty="0"/>
              <a:t/>
            </a:r>
            <a:br>
              <a:rPr lang="af-ZA" b="1" i="1" dirty="0"/>
            </a:br>
            <a:r>
              <a:rPr lang="af-ZA" i="1" dirty="0" smtClean="0"/>
              <a:t>“ook </a:t>
            </a:r>
            <a:r>
              <a:rPr lang="af-ZA" i="1" dirty="0"/>
              <a:t>steek 'n mens nie 'n lamp op en sit dit onder 'n emmer nie maar op 'n lampstaander, en dit gee lig vir almal in die huis. Laat julle lig so voor die mense skyn, dat hulle julle goeie werke kan sien en julle Vader wat in die hemel is, verheerlik</a:t>
            </a:r>
            <a:r>
              <a:rPr lang="af-ZA" i="1"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a:t>
            </a:r>
            <a:r>
              <a:rPr lang="af-ZA" b="1" dirty="0" smtClean="0">
                <a:solidFill>
                  <a:srgbClr val="00B050"/>
                </a:solidFill>
              </a:rPr>
              <a:t>10:32-33</a:t>
            </a:r>
            <a:r>
              <a:rPr lang="af-ZA" b="1" dirty="0" smtClean="0"/>
              <a:t/>
            </a:r>
            <a:br>
              <a:rPr lang="af-ZA" b="1" dirty="0" smtClean="0"/>
            </a:br>
            <a:r>
              <a:rPr lang="af-ZA" b="1" dirty="0"/>
              <a:t/>
            </a:r>
            <a:br>
              <a:rPr lang="af-ZA" b="1" dirty="0"/>
            </a:br>
            <a:r>
              <a:rPr lang="af-ZA" i="1" dirty="0" smtClean="0"/>
              <a:t>“Elkeen </a:t>
            </a:r>
            <a:r>
              <a:rPr lang="af-ZA" i="1" dirty="0"/>
              <a:t>wat hom voor die mense openlik vir My uitspreek, vir hom sal Ek My ook openlik uitspreek voor my Vader wat in die hemel is. Maar hom wat My voor die mense verloën, sal Ek ook verloën voor my Vader wat in die hemel is</a:t>
            </a:r>
            <a:r>
              <a:rPr lang="af-ZA" i="1" dirty="0" smtClean="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Pet. </a:t>
            </a:r>
            <a:r>
              <a:rPr lang="af-ZA" b="1" dirty="0" smtClean="0">
                <a:solidFill>
                  <a:srgbClr val="00B050"/>
                </a:solidFill>
              </a:rPr>
              <a:t>3:15</a:t>
            </a:r>
            <a:r>
              <a:rPr lang="af-ZA" b="1" i="1" dirty="0" smtClean="0"/>
              <a:t/>
            </a:r>
            <a:br>
              <a:rPr lang="af-ZA" b="1" i="1" dirty="0" smtClean="0"/>
            </a:br>
            <a:r>
              <a:rPr lang="af-ZA" b="1" i="1" dirty="0"/>
              <a:t/>
            </a:r>
            <a:br>
              <a:rPr lang="af-ZA" b="1" i="1" dirty="0"/>
            </a:br>
            <a:r>
              <a:rPr lang="af-ZA" i="1" dirty="0" smtClean="0"/>
              <a:t>“Wees </a:t>
            </a:r>
            <a:r>
              <a:rPr lang="af-ZA" i="1" dirty="0"/>
              <a:t>altyd gereed om 'n antwoord te gee aan elkeen wat van julle 'n verduideliking eis oor die hoop wat in julle lewe.”</a:t>
            </a:r>
            <a:r>
              <a:rPr lang="en-US" dirty="0"/>
              <a:t/>
            </a:r>
            <a:br>
              <a:rPr lang="en-US" dirty="0"/>
            </a:b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4:29</a:t>
            </a:r>
            <a:r>
              <a:rPr lang="af-ZA" b="1" i="1" dirty="0" smtClean="0">
                <a:solidFill>
                  <a:srgbClr val="00B050"/>
                </a:solidFill>
              </a:rPr>
              <a:t/>
            </a:r>
            <a:br>
              <a:rPr lang="af-ZA" b="1" i="1" dirty="0" smtClean="0">
                <a:solidFill>
                  <a:srgbClr val="00B050"/>
                </a:solidFill>
              </a:rPr>
            </a:br>
            <a:r>
              <a:rPr lang="af-ZA" b="1" i="1" dirty="0"/>
              <a:t/>
            </a:r>
            <a:br>
              <a:rPr lang="af-ZA" b="1" i="1" dirty="0"/>
            </a:br>
            <a:r>
              <a:rPr lang="af-ZA" i="1" dirty="0" smtClean="0"/>
              <a:t>“Kom </a:t>
            </a:r>
            <a:r>
              <a:rPr lang="af-ZA" i="1" dirty="0"/>
              <a:t>kyk, hier is 'n man wat my alles vertel het wat ek gedoen het. Is Hy nie miskien die Christus nie</a:t>
            </a:r>
            <a:r>
              <a:rPr lang="af-ZA" i="1" dirty="0" smtClean="0"/>
              <a:t>?”</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Tess. </a:t>
            </a:r>
            <a:r>
              <a:rPr lang="af-ZA" b="1" dirty="0" smtClean="0">
                <a:solidFill>
                  <a:srgbClr val="00B050"/>
                </a:solidFill>
              </a:rPr>
              <a:t>3:3</a:t>
            </a:r>
            <a:r>
              <a:rPr lang="af-ZA" b="1" i="1" dirty="0" smtClean="0"/>
              <a:t/>
            </a:r>
            <a:br>
              <a:rPr lang="af-ZA" b="1" i="1" dirty="0" smtClean="0"/>
            </a:br>
            <a:r>
              <a:rPr lang="af-ZA" b="1" i="1" dirty="0"/>
              <a:t/>
            </a:r>
            <a:br>
              <a:rPr lang="af-ZA" b="1" i="1" dirty="0"/>
            </a:br>
            <a:r>
              <a:rPr lang="af-ZA" i="1" dirty="0" smtClean="0"/>
              <a:t>“Dat </a:t>
            </a:r>
            <a:r>
              <a:rPr lang="af-ZA" i="1" dirty="0"/>
              <a:t>ons ter wille van ons geloof vervolg sal word, staan vas. Dit weet julle</a:t>
            </a:r>
            <a:r>
              <a:rPr lang="af-ZA" i="1" dirty="0" smtClean="0"/>
              <a:t>.”</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Tim. </a:t>
            </a:r>
            <a:r>
              <a:rPr lang="af-ZA" b="1" dirty="0" smtClean="0">
                <a:solidFill>
                  <a:srgbClr val="00B050"/>
                </a:solidFill>
              </a:rPr>
              <a:t>4:2</a:t>
            </a:r>
            <a:r>
              <a:rPr lang="af-ZA" b="1" i="1" dirty="0" smtClean="0">
                <a:solidFill>
                  <a:srgbClr val="00B050"/>
                </a:solidFill>
              </a:rPr>
              <a:t/>
            </a:r>
            <a:br>
              <a:rPr lang="af-ZA" b="1" i="1" dirty="0" smtClean="0">
                <a:solidFill>
                  <a:srgbClr val="00B050"/>
                </a:solidFill>
              </a:rPr>
            </a:br>
            <a:r>
              <a:rPr lang="af-ZA" b="1" i="1" dirty="0"/>
              <a:t/>
            </a:r>
            <a:br>
              <a:rPr lang="af-ZA" b="1" i="1" dirty="0"/>
            </a:br>
            <a:r>
              <a:rPr lang="af-ZA" i="1" dirty="0" smtClean="0"/>
              <a:t>“verkondig </a:t>
            </a:r>
            <a:r>
              <a:rPr lang="af-ZA" i="1" dirty="0"/>
              <a:t>die Woord; hou daarmee vol, tydig en ontyd; weerlê, bestraf, bemoedig deur met alle geduld onderrig te gee</a:t>
            </a:r>
            <a:r>
              <a:rPr lang="af-ZA" i="1" dirty="0" smtClean="0"/>
              <a:t>”</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a:t>
            </a:r>
            <a:r>
              <a:rPr lang="af-ZA" b="1" dirty="0" smtClean="0">
                <a:solidFill>
                  <a:srgbClr val="00B050"/>
                </a:solidFill>
              </a:rPr>
              <a:t>7:17</a:t>
            </a:r>
            <a:r>
              <a:rPr lang="af-ZA" b="1" i="1" dirty="0" smtClean="0"/>
              <a:t/>
            </a:r>
            <a:br>
              <a:rPr lang="af-ZA" b="1" i="1" dirty="0" smtClean="0"/>
            </a:br>
            <a:r>
              <a:rPr lang="af-ZA" b="1" i="1" dirty="0"/>
              <a:t/>
            </a:r>
            <a:br>
              <a:rPr lang="af-ZA" b="1" i="1" dirty="0"/>
            </a:br>
            <a:r>
              <a:rPr lang="af-ZA" i="1" dirty="0" smtClean="0"/>
              <a:t>“Verder </a:t>
            </a:r>
            <a:r>
              <a:rPr lang="af-ZA" i="1" dirty="0"/>
              <a:t>moet elkeen in die omstandighede bly wat die Here vir hom gegee het. Hy moet bly wat hy was toe God hom geroep het. So skryf ek dit ook aan al die gemeentes voor</a:t>
            </a:r>
            <a:r>
              <a:rPr lang="af-ZA" i="1" dirty="0" smtClean="0"/>
              <a:t>.”</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Luk. </a:t>
            </a:r>
            <a:r>
              <a:rPr lang="af-ZA" b="1" dirty="0" smtClean="0">
                <a:solidFill>
                  <a:srgbClr val="00B050"/>
                </a:solidFill>
              </a:rPr>
              <a:t>12:11-12</a:t>
            </a:r>
            <a:r>
              <a:rPr lang="af-ZA" b="1" dirty="0" smtClean="0"/>
              <a:t/>
            </a:r>
            <a:br>
              <a:rPr lang="af-ZA" b="1" dirty="0" smtClean="0"/>
            </a:br>
            <a:r>
              <a:rPr lang="af-ZA" b="1" dirty="0"/>
              <a:t/>
            </a:r>
            <a:br>
              <a:rPr lang="af-ZA" b="1" dirty="0"/>
            </a:br>
            <a:r>
              <a:rPr lang="af-ZA" i="1" dirty="0" smtClean="0"/>
              <a:t>“Wanneer </a:t>
            </a:r>
            <a:r>
              <a:rPr lang="af-ZA" i="1" dirty="0"/>
              <a:t>hulle julle voor sinagoges en owerhede en gesagvoerders bring, moet julle julle nie bekommer oor hoe of waarmee julle julle gaan verdedig of wat julle gaan sê nie, want die Heilige Gees sal julle op daardie oomblik leer wat gesê moet word</a:t>
            </a:r>
            <a:r>
              <a:rPr lang="af-ZA" i="1" dirty="0" smtClean="0"/>
              <a:t>.”</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1:11</a:t>
            </a:r>
            <a:r>
              <a:rPr lang="af-ZA" i="1" dirty="0" smtClean="0"/>
              <a:t/>
            </a:r>
            <a:br>
              <a:rPr lang="af-ZA" i="1" dirty="0" smtClean="0"/>
            </a:br>
            <a:r>
              <a:rPr lang="af-ZA" i="1" dirty="0"/>
              <a:t/>
            </a:r>
            <a:br>
              <a:rPr lang="af-ZA" i="1" dirty="0"/>
            </a:br>
            <a:r>
              <a:rPr lang="af-ZA" i="1" dirty="0" smtClean="0"/>
              <a:t>“</a:t>
            </a:r>
            <a:r>
              <a:rPr lang="af-ZA" i="1" dirty="0"/>
              <a:t>Hy het na sy eiendom toe gekom, en tog het sy eie mense Hom nie aangeneem nie</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4:48</a:t>
            </a:r>
            <a:r>
              <a:rPr lang="af-ZA" b="1" i="1" dirty="0" smtClean="0">
                <a:solidFill>
                  <a:srgbClr val="00B050"/>
                </a:solidFill>
              </a:rPr>
              <a:t/>
            </a:r>
            <a:br>
              <a:rPr lang="af-ZA" b="1" i="1" dirty="0" smtClean="0">
                <a:solidFill>
                  <a:srgbClr val="00B050"/>
                </a:solidFill>
              </a:rPr>
            </a:br>
            <a:r>
              <a:rPr lang="af-ZA" b="1" i="1" dirty="0"/>
              <a:t/>
            </a:r>
            <a:br>
              <a:rPr lang="af-ZA" b="1" i="1" dirty="0"/>
            </a:br>
            <a:r>
              <a:rPr lang="af-ZA" i="1" dirty="0" smtClean="0"/>
              <a:t>“Jesus </a:t>
            </a:r>
            <a:r>
              <a:rPr lang="af-ZA" i="1" dirty="0"/>
              <a:t>sê toe vir hom: “As julle nie tekens en wonders sien nie, glo julle eenvoudig nie</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6:66</a:t>
            </a:r>
            <a:r>
              <a:rPr lang="af-ZA" b="1" i="1" dirty="0" smtClean="0"/>
              <a:t/>
            </a:r>
            <a:br>
              <a:rPr lang="af-ZA" b="1" i="1" dirty="0" smtClean="0"/>
            </a:br>
            <a:r>
              <a:rPr lang="af-ZA" b="1" i="1" dirty="0"/>
              <a:t/>
            </a:r>
            <a:br>
              <a:rPr lang="af-ZA" b="1" i="1" dirty="0"/>
            </a:br>
            <a:r>
              <a:rPr lang="af-ZA" i="1" dirty="0" smtClean="0"/>
              <a:t>“Hieroor </a:t>
            </a:r>
            <a:r>
              <a:rPr lang="af-ZA" i="1" dirty="0"/>
              <a:t>het baie van sy dissipels omgedraai huis toe en nie meer saam met Hom gegaan nie</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7:5</a:t>
            </a:r>
            <a:br>
              <a:rPr lang="af-ZA" b="1" dirty="0" smtClean="0">
                <a:solidFill>
                  <a:srgbClr val="00B050"/>
                </a:solidFill>
              </a:rPr>
            </a:br>
            <a:r>
              <a:rPr lang="af-ZA" b="1" dirty="0"/>
              <a:t/>
            </a:r>
            <a:br>
              <a:rPr lang="af-ZA" b="1" dirty="0"/>
            </a:br>
            <a:r>
              <a:rPr lang="af-ZA" i="1" dirty="0" smtClean="0"/>
              <a:t>“Selfs </a:t>
            </a:r>
            <a:r>
              <a:rPr lang="af-ZA" i="1" dirty="0"/>
              <a:t>sy broers het nie in Hom geglo nie</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The man’s eyes are opening wider: he is beginning to see still more clearly, while the eyes of his judges are becoming clouded over with blinding, theological mist.”</a:t>
            </a:r>
            <a:r>
              <a:rPr lang="en-US" dirty="0"/>
              <a:t/>
            </a:r>
            <a:br>
              <a:rPr lang="en-US" dirty="0"/>
            </a:br>
            <a:r>
              <a:rPr lang="en-US" dirty="0" smtClean="0"/>
              <a:t/>
            </a:r>
            <a:br>
              <a:rPr lang="en-US" dirty="0" smtClean="0"/>
            </a:br>
            <a:r>
              <a:rPr lang="en-US" dirty="0" smtClean="0"/>
              <a:t>				</a:t>
            </a:r>
            <a:r>
              <a:rPr lang="af-ZA" b="1" dirty="0" smtClean="0">
                <a:solidFill>
                  <a:srgbClr val="7030A0"/>
                </a:solidFill>
              </a:rPr>
              <a:t>D.A. Carson</a:t>
            </a:r>
            <a:endParaRPr lang="en-US" dirty="0">
              <a:solidFill>
                <a:srgbClr val="7030A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82</Words>
  <Application>Microsoft Office PowerPoint</Application>
  <PresentationFormat>On-screen Show (4:3)</PresentationFormat>
  <Paragraphs>16</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Joh. 9:13-34  Geloof  in 'n ongelowige wêreld</vt:lpstr>
      <vt:lpstr>Slide 2</vt:lpstr>
      <vt:lpstr>Joh. 1:11  “Hy het na sy eiendom toe gekom, en tog het sy eie mense Hom nie aangeneem nie.”</vt:lpstr>
      <vt:lpstr>Joh. 4:48  “Jesus sê toe vir hom: “As julle nie tekens en wonders sien nie, glo julle eenvoudig nie.”</vt:lpstr>
      <vt:lpstr>Joh. 6:66  “Hieroor het baie van sy dissipels omgedraai huis toe en nie meer saam met Hom gegaan nie.”</vt:lpstr>
      <vt:lpstr>Joh.  7:5  “Selfs sy broers het nie in Hom geglo nie.”</vt:lpstr>
      <vt:lpstr>Slide 7</vt:lpstr>
      <vt:lpstr>“The man’s eyes are opening wider: he is beginning to see still more clearly, while the eyes of his judges are becoming clouded over with blinding, theological mist.”      D.A. Carson</vt:lpstr>
      <vt:lpstr>Slide 9</vt:lpstr>
      <vt:lpstr>Hand. 1:8  “Maar julle sal krag ontvang wanneer die Heilige Gees oor julle kom, en julle sal my getuies wees”</vt:lpstr>
      <vt:lpstr>Matt. 28:19   “Gaan dan na al die nasies toe en maak die mense my dissipels”</vt:lpstr>
      <vt:lpstr>Luk. 5:15-16  “ook steek 'n mens nie 'n lamp op en sit dit onder 'n emmer nie maar op 'n lampstaander, en dit gee lig vir almal in die huis. Laat julle lig so voor die mense skyn, dat hulle julle goeie werke kan sien en julle Vader wat in die hemel is, verheerlik.”</vt:lpstr>
      <vt:lpstr>Matt. 10:32-33  “Elkeen wat hom voor die mense openlik vir My uitspreek, vir hom sal Ek My ook openlik uitspreek voor my Vader wat in die hemel is. Maar hom wat My voor die mense verloën, sal Ek ook verloën voor my Vader wat in die hemel is.”</vt:lpstr>
      <vt:lpstr>Slide 14</vt:lpstr>
      <vt:lpstr>I Pet. 3:15  “Wees altyd gereed om 'n antwoord te gee aan elkeen wat van julle 'n verduideliking eis oor die hoop wat in julle lewe.” </vt:lpstr>
      <vt:lpstr>Slide 16</vt:lpstr>
      <vt:lpstr>Joh. 4:29  “Kom kyk, hier is 'n man wat my alles vertel het wat ek gedoen het. Is Hy nie miskien die Christus nie?”</vt:lpstr>
      <vt:lpstr>I Tess. 3:3  “Dat ons ter wille van ons geloof vervolg sal word, staan vas. Dit weet julle.”</vt:lpstr>
      <vt:lpstr>Slide 19</vt:lpstr>
      <vt:lpstr>II Tim. 4:2  “verkondig die Woord; hou daarmee vol, tydig en ontyd; weerlê, bestraf, bemoedig deur met alle geduld onderrig te gee”</vt:lpstr>
      <vt:lpstr>I Kor. 7:17  “Verder moet elkeen in die omstandighede bly wat die Here vir hom gegee het. Hy moet bly wat hy was toe God hom geroep het. So skryf ek dit ook aan al die gemeentes voor.”</vt:lpstr>
      <vt:lpstr>Luk. 12:11-12  “Wanneer hulle julle voor sinagoges en owerhede en gesagvoerders bring, moet julle julle nie bekommer oor hoe of waarmee julle julle gaan verdedig of wat julle gaan sê nie, want die Heilige Gees sal julle op daardie oomblik leer wat gesê moet word.”</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 9:13-34  Geloof  in 'n ongelowige wêreld</dc:title>
  <dc:creator>Windows User</dc:creator>
  <cp:lastModifiedBy>Windows User</cp:lastModifiedBy>
  <cp:revision>1</cp:revision>
  <dcterms:created xsi:type="dcterms:W3CDTF">2022-02-03T06:45:00Z</dcterms:created>
  <dcterms:modified xsi:type="dcterms:W3CDTF">2022-02-03T06:50:04Z</dcterms:modified>
</cp:coreProperties>
</file>