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046" autoAdjust="0"/>
    <p:restoredTop sz="94660"/>
  </p:normalViewPr>
  <p:slideViewPr>
    <p:cSldViewPr>
      <p:cViewPr varScale="1">
        <p:scale>
          <a:sx n="110" d="100"/>
          <a:sy n="110" d="100"/>
        </p:scale>
        <p:origin x="-205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091CE1B-1527-4CEA-A7EF-766FD88A45C7}" type="datetimeFigureOut">
              <a:rPr lang="en-US" smtClean="0"/>
              <a:t>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82384D-9924-40A3-AECE-DCCE2023527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91CE1B-1527-4CEA-A7EF-766FD88A45C7}" type="datetimeFigureOut">
              <a:rPr lang="en-US" smtClean="0"/>
              <a:t>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82384D-9924-40A3-AECE-DCCE2023527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91CE1B-1527-4CEA-A7EF-766FD88A45C7}" type="datetimeFigureOut">
              <a:rPr lang="en-US" smtClean="0"/>
              <a:t>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82384D-9924-40A3-AECE-DCCE2023527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91CE1B-1527-4CEA-A7EF-766FD88A45C7}" type="datetimeFigureOut">
              <a:rPr lang="en-US" smtClean="0"/>
              <a:t>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82384D-9924-40A3-AECE-DCCE2023527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91CE1B-1527-4CEA-A7EF-766FD88A45C7}" type="datetimeFigureOut">
              <a:rPr lang="en-US" smtClean="0"/>
              <a:t>2/10/2022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82384D-9924-40A3-AECE-DCCE2023527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91CE1B-1527-4CEA-A7EF-766FD88A45C7}" type="datetimeFigureOut">
              <a:rPr lang="en-US" smtClean="0"/>
              <a:t>2/10/2022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82384D-9924-40A3-AECE-DCCE2023527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91CE1B-1527-4CEA-A7EF-766FD88A45C7}" type="datetimeFigureOut">
              <a:rPr lang="en-US" smtClean="0"/>
              <a:t>2/10/2022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82384D-9924-40A3-AECE-DCCE2023527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91CE1B-1527-4CEA-A7EF-766FD88A45C7}" type="datetimeFigureOut">
              <a:rPr lang="en-US" smtClean="0"/>
              <a:t>2/10/2022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82384D-9924-40A3-AECE-DCCE2023527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91CE1B-1527-4CEA-A7EF-766FD88A45C7}" type="datetimeFigureOut">
              <a:rPr lang="en-US" smtClean="0"/>
              <a:t>2/10/2022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82384D-9924-40A3-AECE-DCCE2023527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91CE1B-1527-4CEA-A7EF-766FD88A45C7}" type="datetimeFigureOut">
              <a:rPr lang="en-US" smtClean="0"/>
              <a:t>2/10/2022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82384D-9924-40A3-AECE-DCCE2023527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91CE1B-1527-4CEA-A7EF-766FD88A45C7}" type="datetimeFigureOut">
              <a:rPr lang="en-US" smtClean="0"/>
              <a:t>2/10/2022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82384D-9924-40A3-AECE-DCCE2023527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91CE1B-1527-4CEA-A7EF-766FD88A45C7}" type="datetimeFigureOut">
              <a:rPr lang="en-US" smtClean="0"/>
              <a:t>2/10/2022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82384D-9924-40A3-AECE-DCCE2023527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9:35-41</a:t>
            </a:r>
            <a:br>
              <a:rPr lang="af-ZA" b="1" u="sng" dirty="0" smtClean="0"/>
            </a:br>
            <a:r>
              <a:rPr lang="af-ZA" b="1" u="sng" dirty="0"/>
              <a:t/>
            </a:r>
            <a:br>
              <a:rPr lang="af-ZA" b="1" u="sng" dirty="0"/>
            </a:br>
            <a:r>
              <a:rPr lang="af-ZA" b="1" dirty="0" smtClean="0"/>
              <a:t>Het </a:t>
            </a:r>
            <a:r>
              <a:rPr lang="af-ZA" b="1" dirty="0"/>
              <a:t>jy geestelike sig of is jy geestelik blind</a:t>
            </a:r>
            <a:r>
              <a:rPr lang="af-ZA" b="1"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13:13</a:t>
            </a:r>
            <a:r>
              <a:rPr lang="af-ZA" b="1" i="1" dirty="0" smtClean="0"/>
              <a:t/>
            </a:r>
            <a:br>
              <a:rPr lang="af-ZA" b="1" i="1" dirty="0" smtClean="0"/>
            </a:br>
            <a:r>
              <a:rPr lang="af-ZA" b="1" i="1" dirty="0"/>
              <a:t/>
            </a:r>
            <a:br>
              <a:rPr lang="af-ZA" b="1" i="1" dirty="0"/>
            </a:br>
            <a:r>
              <a:rPr lang="af-ZA" i="1" dirty="0" smtClean="0"/>
              <a:t>“Om </a:t>
            </a:r>
            <a:r>
              <a:rPr lang="af-ZA" i="1" dirty="0"/>
              <a:t>hierdie rede praat Ek met hulle in gelykenisse: omdat hulle kyk maar nie sien nie, en hoor maar nie luister en verstaan nie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a:t>
            </a:r>
            <a:r>
              <a:rPr lang="af-ZA" b="1" dirty="0" smtClean="0">
                <a:solidFill>
                  <a:srgbClr val="00B050"/>
                </a:solidFill>
              </a:rPr>
              <a:t>12:40</a:t>
            </a:r>
            <a:r>
              <a:rPr lang="af-ZA" b="1" i="1" dirty="0" smtClean="0"/>
              <a:t/>
            </a:r>
            <a:br>
              <a:rPr lang="af-ZA" b="1" i="1" dirty="0" smtClean="0"/>
            </a:br>
            <a:r>
              <a:rPr lang="af-ZA" b="1" i="1" dirty="0"/>
              <a:t/>
            </a:r>
            <a:br>
              <a:rPr lang="af-ZA" b="1" i="1" dirty="0"/>
            </a:br>
            <a:r>
              <a:rPr lang="af-ZA" i="1" dirty="0" smtClean="0"/>
              <a:t>“God </a:t>
            </a:r>
            <a:r>
              <a:rPr lang="af-ZA" i="1" dirty="0"/>
              <a:t>het hulle oë blind gemaak en hulle verstand laat afstomp sodat hulle nie met hulle oë kan sien en met hulle verstand kan verstaan en hulle bekeer en Ek hulle gesond maak nie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solidFill>
                  <a:srgbClr val="FF0000"/>
                </a:solidFill>
              </a:rPr>
              <a:t>Enigste keur vir blindheid </a:t>
            </a:r>
            <a:r>
              <a:rPr lang="af-ZA" b="1" dirty="0" smtClean="0">
                <a:solidFill>
                  <a:srgbClr val="FF0000"/>
                </a:solidFill>
                <a:sym typeface="Wingdings"/>
              </a:rPr>
              <a:t>is</a:t>
            </a:r>
            <a:r>
              <a:rPr lang="af-ZA" b="1" dirty="0" smtClean="0">
                <a:solidFill>
                  <a:srgbClr val="FF0000"/>
                </a:solidFill>
              </a:rPr>
              <a:t> </a:t>
            </a:r>
            <a:r>
              <a:rPr lang="af-ZA" b="1" dirty="0">
                <a:solidFill>
                  <a:srgbClr val="FF0000"/>
                </a:solidFill>
              </a:rPr>
              <a:t>geloof in Jesus Christus </a:t>
            </a:r>
            <a:r>
              <a:rPr lang="en-US" dirty="0"/>
              <a:t/>
            </a:r>
            <a:br>
              <a:rPr lang="en-US" dirty="0"/>
            </a:br>
            <a:r>
              <a:rPr lang="en-US" dirty="0"/>
              <a:t/>
            </a:r>
            <a:br>
              <a:rPr lang="en-US" dirty="0"/>
            </a:br>
            <a:r>
              <a:rPr lang="af-ZA" b="1" dirty="0">
                <a:solidFill>
                  <a:srgbClr val="00B050"/>
                </a:solidFill>
              </a:rPr>
              <a:t>Luk. </a:t>
            </a:r>
            <a:r>
              <a:rPr lang="af-ZA" b="1" dirty="0" smtClean="0">
                <a:solidFill>
                  <a:srgbClr val="00B050"/>
                </a:solidFill>
              </a:rPr>
              <a:t>1:79</a:t>
            </a:r>
            <a:r>
              <a:rPr lang="af-ZA" b="1" i="1" dirty="0" smtClean="0"/>
              <a:t/>
            </a:r>
            <a:br>
              <a:rPr lang="af-ZA" b="1" i="1" dirty="0" smtClean="0"/>
            </a:br>
            <a:r>
              <a:rPr lang="af-ZA" i="1" dirty="0" smtClean="0"/>
              <a:t>“om </a:t>
            </a:r>
            <a:r>
              <a:rPr lang="af-ZA" i="1" dirty="0"/>
              <a:t>lig te bring aan dié wat in duisternis en in die skaduwee van die dood lewe,”</a:t>
            </a:r>
            <a:r>
              <a:rPr lang="en-US" dirty="0"/>
              <a:t/>
            </a:r>
            <a:br>
              <a:rPr lang="en-US" dirty="0"/>
            </a:b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3:11</a:t>
            </a:r>
            <a:r>
              <a:rPr lang="af-ZA" b="1" i="1" dirty="0" smtClean="0"/>
              <a:t/>
            </a:r>
            <a:br>
              <a:rPr lang="af-ZA" b="1" i="1" dirty="0" smtClean="0"/>
            </a:br>
            <a:r>
              <a:rPr lang="af-ZA" b="1" i="1" dirty="0"/>
              <a:t/>
            </a:r>
            <a:br>
              <a:rPr lang="af-ZA" b="1" i="1" dirty="0"/>
            </a:br>
            <a:r>
              <a:rPr lang="af-ZA" i="1" dirty="0" smtClean="0"/>
              <a:t>“daar </a:t>
            </a:r>
            <a:r>
              <a:rPr lang="af-ZA" i="1" dirty="0"/>
              <a:t>is nie een wat verstandig is nie; daar is nie een wat na die wil van God vra nie</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6:44</a:t>
            </a:r>
            <a:r>
              <a:rPr lang="af-ZA" b="1" dirty="0" smtClean="0"/>
              <a:t/>
            </a:r>
            <a:br>
              <a:rPr lang="af-ZA" b="1" dirty="0" smtClean="0"/>
            </a:br>
            <a:r>
              <a:rPr lang="af-ZA" b="1" dirty="0"/>
              <a:t/>
            </a:r>
            <a:br>
              <a:rPr lang="af-ZA" b="1" dirty="0"/>
            </a:br>
            <a:r>
              <a:rPr lang="af-ZA" i="1" dirty="0" smtClean="0"/>
              <a:t>“Niemand </a:t>
            </a:r>
            <a:r>
              <a:rPr lang="af-ZA" i="1" dirty="0"/>
              <a:t>kan na My toe kom as die Vader wat My gestuur het, hom nie na My toe trek nie; en Ek sal hom op die laaste dag uit die dood laat opstaan</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15:16</a:t>
            </a:r>
            <a:r>
              <a:rPr lang="af-ZA" b="1" i="1" dirty="0" smtClean="0"/>
              <a:t/>
            </a:r>
            <a:br>
              <a:rPr lang="af-ZA" b="1" i="1" dirty="0" smtClean="0"/>
            </a:br>
            <a:r>
              <a:rPr lang="af-ZA" b="1" i="1" dirty="0"/>
              <a:t/>
            </a:r>
            <a:br>
              <a:rPr lang="af-ZA" b="1" i="1" dirty="0"/>
            </a:br>
            <a:r>
              <a:rPr lang="af-ZA" i="1" dirty="0" smtClean="0"/>
              <a:t>“Julle </a:t>
            </a:r>
            <a:r>
              <a:rPr lang="af-ZA" i="1" dirty="0"/>
              <a:t>het My nie uitgekies nie, maar Ek het julle uitgekies</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1:6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Ek is veral ook daarvan oortuig dat God, wat die goeie werk in julle begin het, dit end-uit sal voer en dit sal voleindig op die dag wanneer Christus Jesus kom</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pPr lvl="0" algn="l">
              <a:lnSpc>
                <a:spcPct val="200000"/>
              </a:lnSpc>
            </a:pPr>
            <a:r>
              <a:rPr lang="af-ZA" sz="6600" b="1" dirty="0">
                <a:solidFill>
                  <a:srgbClr val="FF0000"/>
                </a:solidFill>
              </a:rPr>
              <a:t>R</a:t>
            </a:r>
            <a:r>
              <a:rPr lang="af-ZA" sz="6600" b="1" dirty="0"/>
              <a:t>adikaal</a:t>
            </a:r>
            <a:r>
              <a:rPr lang="en-US" sz="6600" dirty="0"/>
              <a:t/>
            </a:r>
            <a:br>
              <a:rPr lang="en-US" sz="6600" dirty="0"/>
            </a:br>
            <a:r>
              <a:rPr lang="af-ZA" sz="6600" b="1" dirty="0">
                <a:solidFill>
                  <a:srgbClr val="FF0000"/>
                </a:solidFill>
              </a:rPr>
              <a:t>S</a:t>
            </a:r>
            <a:r>
              <a:rPr lang="af-ZA" sz="6600" b="1" dirty="0"/>
              <a:t>entraal</a:t>
            </a:r>
            <a:r>
              <a:rPr lang="en-US" sz="6600" dirty="0"/>
              <a:t/>
            </a:r>
            <a:br>
              <a:rPr lang="en-US" sz="6600" dirty="0"/>
            </a:br>
            <a:r>
              <a:rPr lang="af-ZA" sz="6600" b="1" dirty="0" smtClean="0">
                <a:solidFill>
                  <a:srgbClr val="FF0000"/>
                </a:solidFill>
              </a:rPr>
              <a:t>T</a:t>
            </a:r>
            <a:r>
              <a:rPr lang="af-ZA" sz="6600" b="1" dirty="0" smtClean="0"/>
              <a:t>otaal</a:t>
            </a:r>
            <a:endParaRPr lang="en-US" sz="6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4:12</a:t>
            </a:r>
            <a:r>
              <a:rPr lang="af-ZA" b="1" i="1" dirty="0" smtClean="0"/>
              <a:t/>
            </a:r>
            <a:br>
              <a:rPr lang="af-ZA" b="1" i="1" dirty="0" smtClean="0"/>
            </a:br>
            <a:r>
              <a:rPr lang="af-ZA" b="1" i="1" dirty="0"/>
              <a:t/>
            </a:r>
            <a:br>
              <a:rPr lang="af-ZA" b="1" i="1" dirty="0"/>
            </a:br>
            <a:r>
              <a:rPr lang="af-ZA" i="1" dirty="0" smtClean="0"/>
              <a:t>“Hý </a:t>
            </a:r>
            <a:r>
              <a:rPr lang="af-ZA" i="1" dirty="0"/>
              <a:t>bring die verlossing en niemand anders nie. Daar is geen ander naam op die aarde aan die mense gegee waardeur God wil dat ons verlos moet word nie</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Then, further, he acted as a believer: for “he worshipped him.” This proves how his faith had grown. I should like to ask you who are the people of God when you are the happiest...My happiest moments are when I am worshipping God, really adoring the Lord Jesus Christ</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Joh. 3:18</a:t>
            </a:r>
            <a:r>
              <a:rPr lang="af-ZA" i="1" dirty="0">
                <a:solidFill>
                  <a:srgbClr val="00B050"/>
                </a:solidFill>
              </a:rPr>
              <a:t>	</a:t>
            </a:r>
            <a:r>
              <a:rPr lang="af-ZA" i="1" dirty="0" smtClean="0"/>
              <a:t/>
            </a:r>
            <a:br>
              <a:rPr lang="af-ZA" i="1" dirty="0" smtClean="0"/>
            </a:br>
            <a:r>
              <a:rPr lang="af-ZA" i="1" dirty="0" smtClean="0"/>
              <a:t>“</a:t>
            </a:r>
            <a:r>
              <a:rPr lang="af-ZA" i="1" dirty="0"/>
              <a:t>Wie in Hom glo, word nie veroordeel nie; wie nie glo nie, is reeds veroordeel omdat hy nie in die enigste Seun van God glo nie.</a:t>
            </a:r>
            <a:r>
              <a:rPr lang="en-US" dirty="0"/>
              <a:t/>
            </a:r>
            <a:br>
              <a:rPr lang="en-US" dirty="0"/>
            </a:br>
            <a:r>
              <a:rPr lang="af-ZA" b="1" dirty="0">
                <a:solidFill>
                  <a:srgbClr val="00B050"/>
                </a:solidFill>
              </a:rPr>
              <a:t>Joh. 3:36</a:t>
            </a:r>
            <a:r>
              <a:rPr lang="af-ZA" i="1" dirty="0">
                <a:solidFill>
                  <a:srgbClr val="00B050"/>
                </a:solidFill>
              </a:rPr>
              <a:t>	</a:t>
            </a:r>
            <a:r>
              <a:rPr lang="af-ZA" i="1" dirty="0" smtClean="0"/>
              <a:t/>
            </a:r>
            <a:br>
              <a:rPr lang="af-ZA" i="1" dirty="0" smtClean="0"/>
            </a:br>
            <a:r>
              <a:rPr lang="af-ZA" i="1" dirty="0" smtClean="0"/>
              <a:t>“</a:t>
            </a:r>
            <a:r>
              <a:rPr lang="af-ZA" i="1" dirty="0"/>
              <a:t>Wie in die Seun glo, het die ewige lewe; wie egter aan die Seun ongehoorsaam is, sal die lewe nie sien nie, maar die straf van God bly op hom</a:t>
            </a:r>
            <a:r>
              <a:rPr lang="af-ZA" i="1" dirty="0" smtClean="0"/>
              <a:t>.”</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Luk. </a:t>
            </a:r>
            <a:r>
              <a:rPr lang="af-ZA" b="1" dirty="0" smtClean="0">
                <a:solidFill>
                  <a:srgbClr val="00B050"/>
                </a:solidFill>
              </a:rPr>
              <a:t>12:51-53</a:t>
            </a:r>
            <a:r>
              <a:rPr lang="af-ZA" b="1" i="1" dirty="0" smtClean="0"/>
              <a:t/>
            </a:r>
            <a:br>
              <a:rPr lang="af-ZA" b="1" i="1" dirty="0" smtClean="0"/>
            </a:br>
            <a:r>
              <a:rPr lang="af-ZA" i="1" dirty="0" smtClean="0"/>
              <a:t>“Dink </a:t>
            </a:r>
            <a:r>
              <a:rPr lang="af-ZA" i="1" dirty="0"/>
              <a:t>julle dat Ek gekom het om vrede op die aarde te bring? Nee, sê Ek vir julle, eerder verdeeldheid, want van nou af sal daar vyf mense in een huis onderling verdeeld wees, drie teen twee en twee teen drie. Hulle sal verdeeld wees: vader teen seun en seun teen vader, moeder teen dogter en dogter teen moeder, skoonmoeder teen skoondogter en skoondogter teen skoonmoeder</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a:t>
            </a:r>
            <a:r>
              <a:rPr lang="af-ZA" b="1" dirty="0" smtClean="0">
                <a:solidFill>
                  <a:srgbClr val="00B050"/>
                </a:solidFill>
              </a:rPr>
              <a:t>43:8</a:t>
            </a:r>
            <a:br>
              <a:rPr lang="af-ZA" b="1" dirty="0" smtClean="0">
                <a:solidFill>
                  <a:srgbClr val="00B050"/>
                </a:solidFill>
              </a:rPr>
            </a:br>
            <a:r>
              <a:rPr lang="af-ZA" b="1" dirty="0"/>
              <a:t/>
            </a:r>
            <a:br>
              <a:rPr lang="af-ZA" b="1" dirty="0"/>
            </a:br>
            <a:r>
              <a:rPr lang="af-ZA" i="1" dirty="0" smtClean="0"/>
              <a:t>“Laat </a:t>
            </a:r>
            <a:r>
              <a:rPr lang="af-ZA" i="1" dirty="0"/>
              <a:t>my volk hierheen kom, die volk wat blind is, al het hulle oë, wat doof is, al het hulle ore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Jer. </a:t>
            </a:r>
            <a:r>
              <a:rPr lang="af-ZA" b="1" dirty="0" smtClean="0">
                <a:solidFill>
                  <a:srgbClr val="00B050"/>
                </a:solidFill>
              </a:rPr>
              <a:t>5:21</a:t>
            </a:r>
            <a:r>
              <a:rPr lang="af-ZA" b="1" i="1" dirty="0" smtClean="0"/>
              <a:t/>
            </a:r>
            <a:br>
              <a:rPr lang="af-ZA" b="1" i="1" dirty="0" smtClean="0"/>
            </a:br>
            <a:r>
              <a:rPr lang="af-ZA" b="1" i="1" dirty="0"/>
              <a:t/>
            </a:r>
            <a:br>
              <a:rPr lang="af-ZA" b="1" i="1" dirty="0"/>
            </a:br>
            <a:r>
              <a:rPr lang="af-ZA" i="1" dirty="0" smtClean="0"/>
              <a:t>“Luister </a:t>
            </a:r>
            <a:r>
              <a:rPr lang="af-ZA" i="1" dirty="0"/>
              <a:t>hierna, dwase volk wat nie verstaan </a:t>
            </a:r>
            <a:r>
              <a:rPr lang="af-ZA" i="1" dirty="0" smtClean="0"/>
              <a:t>nie, wat </a:t>
            </a:r>
            <a:r>
              <a:rPr lang="af-ZA" i="1" dirty="0"/>
              <a:t>oë het maar nie sien nie, ore maar nie hoor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15:14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Laat staan hulle maar; hulle is blinde leiers van blindes. As 'n blinde 'n blinde lei, val altwee in die sloot</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26:18</a:t>
            </a:r>
            <a:r>
              <a:rPr lang="af-ZA" b="1" i="1" dirty="0" smtClean="0"/>
              <a:t/>
            </a:r>
            <a:br>
              <a:rPr lang="af-ZA" b="1" i="1" dirty="0" smtClean="0"/>
            </a:br>
            <a:r>
              <a:rPr lang="af-ZA" b="1" i="1" dirty="0"/>
              <a:t/>
            </a:r>
            <a:br>
              <a:rPr lang="af-ZA" b="1" i="1" dirty="0"/>
            </a:br>
            <a:r>
              <a:rPr lang="af-ZA" i="1" dirty="0" smtClean="0"/>
              <a:t>“Jy </a:t>
            </a:r>
            <a:r>
              <a:rPr lang="af-ZA" i="1" dirty="0"/>
              <a:t>moet hulle oë oopmaak sodat hulle hulle van die duisternis tot die lig en van die mag van die Satan tot God kan bekeer. Deur in My te glo, sal hulle sondes vergewe word en sal hulle deel word van die volk van God</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3:19</a:t>
            </a:r>
            <a:r>
              <a:rPr lang="af-ZA" b="1" i="1" dirty="0" smtClean="0"/>
              <a:t/>
            </a:r>
            <a:br>
              <a:rPr lang="af-ZA" b="1" i="1" dirty="0" smtClean="0"/>
            </a:br>
            <a:r>
              <a:rPr lang="af-ZA" b="1" i="1" dirty="0"/>
              <a:t/>
            </a:r>
            <a:br>
              <a:rPr lang="af-ZA" b="1" i="1" dirty="0"/>
            </a:br>
            <a:r>
              <a:rPr lang="af-ZA" i="1" dirty="0" smtClean="0"/>
              <a:t>“En </a:t>
            </a:r>
            <a:r>
              <a:rPr lang="af-ZA" i="1" dirty="0"/>
              <a:t>so kom die skeiding: die lig het na die wêreld toe gekom, en tog het die mense eerder die duisternis as die lig liefgehad, want hulle dade was sleg</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4:4</a:t>
            </a:r>
            <a:r>
              <a:rPr lang="af-ZA" b="1" i="1" dirty="0" smtClean="0"/>
              <a:t/>
            </a:r>
            <a:br>
              <a:rPr lang="af-ZA" b="1" i="1" dirty="0" smtClean="0"/>
            </a:br>
            <a:r>
              <a:rPr lang="af-ZA" b="1" i="1" dirty="0"/>
              <a:t/>
            </a:r>
            <a:br>
              <a:rPr lang="af-ZA" b="1" i="1" dirty="0"/>
            </a:br>
            <a:r>
              <a:rPr lang="af-ZA" i="1" dirty="0" smtClean="0"/>
              <a:t>“Hulle </a:t>
            </a:r>
            <a:r>
              <a:rPr lang="af-ZA" i="1" dirty="0"/>
              <a:t>is die ongelowiges wie se verstand deur die god van hierdie wêreld verblind is, sodat hulle die lig van die evangelie nie kan sien nie. Dit is die evangelie van die heerlikheid van Christus, wat die beeld van God is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119</Words>
  <Application>Microsoft Office PowerPoint</Application>
  <PresentationFormat>On-screen Show (4:3)</PresentationFormat>
  <Paragraphs>19</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Joh. 9:35-41  Het jy geestelike sig of is jy geestelik blind?</vt:lpstr>
      <vt:lpstr>Slide 2</vt:lpstr>
      <vt:lpstr>Jes. 43:8  “Laat my volk hierheen kom, die volk wat blind is, al het hulle oë, wat doof is, al het hulle ore.”</vt:lpstr>
      <vt:lpstr>Jer. 5:21  “Luister hierna, dwase volk wat nie verstaan nie, wat oë het maar nie sien nie, ore maar nie hoor nie.”</vt:lpstr>
      <vt:lpstr>Matt. 15:14   “Laat staan hulle maar; hulle is blinde leiers van blindes. As 'n blinde 'n blinde lei, val altwee in die sloot.”</vt:lpstr>
      <vt:lpstr>Hand. 26:18  “Jy moet hulle oë oopmaak sodat hulle hulle van die duisternis tot die lig en van die mag van die Satan tot God kan bekeer. Deur in My te glo, sal hulle sondes vergewe word en sal hulle deel word van die volk van God.”</vt:lpstr>
      <vt:lpstr>Slide 7</vt:lpstr>
      <vt:lpstr>Joh. 3:19  “En so kom die skeiding: die lig het na die wêreld toe gekom, en tog het die mense eerder die duisternis as die lig liefgehad, want hulle dade was sleg.”</vt:lpstr>
      <vt:lpstr>II Kor. 4:4  “Hulle is die ongelowiges wie se verstand deur die god van hierdie wêreld verblind is, sodat hulle die lig van die evangelie nie kan sien nie. Dit is die evangelie van die heerlikheid van Christus, wat die beeld van God is.”</vt:lpstr>
      <vt:lpstr>Matt.  13:13  “Om hierdie rede praat Ek met hulle in gelykenisse: omdat hulle kyk maar nie sien nie, en hoor maar nie luister en verstaan nie.”</vt:lpstr>
      <vt:lpstr>Jes. 12:40  “God het hulle oë blind gemaak en hulle verstand laat afstomp sodat hulle nie met hulle oë kan sien en met hulle verstand kan verstaan en hulle bekeer en Ek hulle gesond maak nie.”</vt:lpstr>
      <vt:lpstr>Enigste keur vir blindheid is geloof in Jesus Christus   Luk. 1:79 “om lig te bring aan dié wat in duisternis en in die skaduwee van die dood lewe,” </vt:lpstr>
      <vt:lpstr>Slide 13</vt:lpstr>
      <vt:lpstr>Rom. 3:11  “daar is nie een wat verstandig is nie; daar is nie een wat na die wil van God vra nie.”</vt:lpstr>
      <vt:lpstr>Joh. 6:44  “Niemand kan na My toe kom as die Vader wat My gestuur het, hom nie na My toe trek nie; en Ek sal hom op die laaste dag uit die dood laat opstaan.”</vt:lpstr>
      <vt:lpstr>Joh. 15:16  “Julle het My nie uitgekies nie, maar Ek het julle uitgekies...”</vt:lpstr>
      <vt:lpstr>Fil. 1:6   “Ek is veral ook daarvan oortuig dat God, wat die goeie werk in julle begin het, dit end-uit sal voer en dit sal voleindig op die dag wanneer Christus Jesus kom.”</vt:lpstr>
      <vt:lpstr>Slide 18</vt:lpstr>
      <vt:lpstr>Radikaal Sentraal Totaal</vt:lpstr>
      <vt:lpstr>Slide 20</vt:lpstr>
      <vt:lpstr>Hand. 4:12  “Hý bring die verlossing en niemand anders nie. Daar is geen ander naam op die aarde aan die mense gegee waardeur God wil dat ons verlos moet word nie.”</vt:lpstr>
      <vt:lpstr>Slide 22</vt:lpstr>
      <vt:lpstr>“Then, further, he acted as a believer: for “he worshipped him.” This proves how his faith had grown. I should like to ask you who are the people of God when you are the happiest...My happiest moments are when I am worshipping God, really adoring the Lord Jesus Christ”       C.H. Spurgeon</vt:lpstr>
      <vt:lpstr>Slide 24</vt:lpstr>
      <vt:lpstr>Joh. 3:18  “Wie in Hom glo, word nie veroordeel nie; wie nie glo nie, is reeds veroordeel omdat hy nie in die enigste Seun van God glo nie. Joh. 3:36  “Wie in die Seun glo, het die ewige lewe; wie egter aan die Seun ongehoorsaam is, sal die lewe nie sien nie, maar die straf van God bly op hom.”</vt:lpstr>
      <vt:lpstr>Slide 26</vt:lpstr>
      <vt:lpstr>Luk. 12:51-53 “Dink julle dat Ek gekom het om vrede op die aarde te bring? Nee, sê Ek vir julle, eerder verdeeldheid, want van nou af sal daar vyf mense in een huis onderling verdeeld wees, drie teen twee en twee teen drie. Hulle sal verdeeld wees: vader teen seun en seun teen vader, moeder teen dogter en dogter teen moeder, skoonmoeder teen skoondogter en skoondogter teen skoonmoeder.”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9:35-41  Het jy geestelike sig of is jy geestelik blind?</dc:title>
  <dc:creator>Windows User</dc:creator>
  <cp:lastModifiedBy>Windows User</cp:lastModifiedBy>
  <cp:revision>1</cp:revision>
  <dcterms:created xsi:type="dcterms:W3CDTF">2022-02-10T06:34:22Z</dcterms:created>
  <dcterms:modified xsi:type="dcterms:W3CDTF">2022-02-10T06:41:59Z</dcterms:modified>
</cp:coreProperties>
</file>