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10" d="100"/>
          <a:sy n="110" d="100"/>
        </p:scale>
        <p:origin x="-210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6269FD-2EA1-4F0A-8894-4B270E75838D}"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269FD-2EA1-4F0A-8894-4B270E75838D}"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269FD-2EA1-4F0A-8894-4B270E75838D}"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6269FD-2EA1-4F0A-8894-4B270E75838D}"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6269FD-2EA1-4F0A-8894-4B270E75838D}" type="datetimeFigureOut">
              <a:rPr lang="en-US" smtClean="0"/>
              <a:t>2/17/2022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6269FD-2EA1-4F0A-8894-4B270E75838D}" type="datetimeFigureOut">
              <a:rPr lang="en-US" smtClean="0"/>
              <a:t>2/17/2022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6269FD-2EA1-4F0A-8894-4B270E75838D}" type="datetimeFigureOut">
              <a:rPr lang="en-US" smtClean="0"/>
              <a:t>2/17/2022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6269FD-2EA1-4F0A-8894-4B270E75838D}" type="datetimeFigureOut">
              <a:rPr lang="en-US" smtClean="0"/>
              <a:t>2/17/2022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6269FD-2EA1-4F0A-8894-4B270E75838D}" type="datetimeFigureOut">
              <a:rPr lang="en-US" smtClean="0"/>
              <a:t>2/17/2022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6269FD-2EA1-4F0A-8894-4B270E75838D}" type="datetimeFigureOut">
              <a:rPr lang="en-US" smtClean="0"/>
              <a:t>2/17/2022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6269FD-2EA1-4F0A-8894-4B270E75838D}" type="datetimeFigureOut">
              <a:rPr lang="en-US" smtClean="0"/>
              <a:t>2/17/2022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448154-33E0-43F3-B0B5-7913F93985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6269FD-2EA1-4F0A-8894-4B270E75838D}" type="datetimeFigureOut">
              <a:rPr lang="en-US" smtClean="0"/>
              <a:t>2/17/2022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48154-33E0-43F3-B0B5-7913F93985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10:1-10</a:t>
            </a:r>
            <a:br>
              <a:rPr lang="af-ZA" b="1" u="sng" dirty="0" smtClean="0"/>
            </a:br>
            <a:r>
              <a:rPr lang="af-ZA" b="1" u="sng" dirty="0"/>
              <a:t/>
            </a:r>
            <a:br>
              <a:rPr lang="af-ZA" b="1" u="sng" dirty="0"/>
            </a:br>
            <a:r>
              <a:rPr lang="af-ZA" b="1" dirty="0" smtClean="0"/>
              <a:t>Die </a:t>
            </a:r>
            <a:r>
              <a:rPr lang="af-ZA" b="1" dirty="0"/>
              <a:t>Goeie </a:t>
            </a:r>
            <a:r>
              <a:rPr lang="af-ZA" b="1" dirty="0" smtClean="0"/>
              <a:t>Herder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24:24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Daar sal vals christusse en vals profete na vore kom, en hulle sal groot tekens en wonderwerke doen om, as dit moontlik was, selfs die uitverkorenes te mislei</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43:1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“Ek </a:t>
            </a:r>
            <a:r>
              <a:rPr lang="af-ZA" i="1" dirty="0"/>
              <a:t>het jou op jou naam geroep, jy is Myne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2:17</a:t>
            </a:r>
            <a:r>
              <a:rPr lang="af-ZA" b="1" dirty="0"/>
              <a:t>	</a:t>
            </a:r>
            <a:r>
              <a:rPr lang="af-ZA" b="1" dirty="0" smtClean="0"/>
              <a:t/>
            </a:r>
            <a:br>
              <a:rPr lang="af-ZA" b="1" dirty="0" smtClean="0"/>
            </a:br>
            <a:r>
              <a:rPr lang="af-ZA" b="1" dirty="0"/>
              <a:t/>
            </a:r>
            <a:br>
              <a:rPr lang="af-ZA" b="1" dirty="0"/>
            </a:br>
            <a:r>
              <a:rPr lang="af-ZA" i="1" dirty="0" smtClean="0"/>
              <a:t>“</a:t>
            </a:r>
            <a:r>
              <a:rPr lang="af-ZA" i="1" dirty="0"/>
              <a:t>Aan elkeen wat die oorwinning behaal, sal Ek van die verborge manna gee, en daarby sal Ek vir hom 'n wit steentjie gee met 'n nuwe naam daarop gegraveer, wat niemand anders ken nie, net hy wat dit kry</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5:19</a:t>
            </a:r>
            <a:r>
              <a:rPr lang="af-ZA" b="1" i="1" dirty="0" smtClean="0"/>
              <a:t/>
            </a:r>
            <a:br>
              <a:rPr lang="af-ZA" b="1" i="1" dirty="0" smtClean="0"/>
            </a:br>
            <a:r>
              <a:rPr lang="af-ZA" b="1" i="1" dirty="0"/>
              <a:t/>
            </a:r>
            <a:br>
              <a:rPr lang="af-ZA" b="1" i="1" dirty="0"/>
            </a:br>
            <a:r>
              <a:rPr lang="af-ZA" i="1" dirty="0" smtClean="0"/>
              <a:t>“Dít </a:t>
            </a:r>
            <a:r>
              <a:rPr lang="af-ZA" i="1" dirty="0"/>
              <a:t>verseker Ek julle: Die Seun kan niks uit sy eie doen nie. Hy doen maar net wat Hy die Vader sien doen; wat die Vader ook al doen, doen die Seun ook net so</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“Hý </a:t>
            </a:r>
            <a:r>
              <a:rPr lang="af-ZA" i="1" dirty="0"/>
              <a:t>bring die verlossing en niemand anders nie. Daar is geen ander naam op die aarde aan die mense gegee waardeur God wil dat ons verlos moet word nie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Jes. 56:10-12</a:t>
            </a:r>
            <a:r>
              <a:rPr lang="af-ZA" dirty="0"/>
              <a:t>	</a:t>
            </a:r>
            <a:r>
              <a:rPr lang="af-ZA" dirty="0" smtClean="0"/>
              <a:t/>
            </a:r>
            <a:br>
              <a:rPr lang="af-ZA" dirty="0" smtClean="0"/>
            </a:br>
            <a:r>
              <a:rPr lang="af-ZA" dirty="0"/>
              <a:t/>
            </a:r>
            <a:br>
              <a:rPr lang="af-ZA" dirty="0"/>
            </a:br>
            <a:r>
              <a:rPr lang="af-ZA" i="1" dirty="0" smtClean="0"/>
              <a:t>“</a:t>
            </a:r>
            <a:r>
              <a:rPr lang="af-ZA" i="1" dirty="0"/>
              <a:t>Dié wat oor my volk moet waak, is almal </a:t>
            </a:r>
            <a:r>
              <a:rPr lang="af-ZA" i="1" dirty="0" smtClean="0"/>
              <a:t>blind... </a:t>
            </a:r>
            <a:r>
              <a:rPr lang="af-ZA" i="1" dirty="0"/>
              <a:t>Hulle is herders sonder insig, hulle slaan elkeen sy eie koers in, elkeen is op sy eie voordeel uit. Hulle sê: “Kom, hier is die wyn, kom ons slaan die bier weg! Môre sal soos vandag wees, selfs nog baie beter</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7:15</a:t>
            </a:r>
            <a:r>
              <a:rPr lang="af-ZA" i="1" dirty="0"/>
              <a:t>	</a:t>
            </a:r>
            <a:r>
              <a:rPr lang="af-ZA" i="1" dirty="0" smtClean="0"/>
              <a:t/>
            </a:r>
            <a:br>
              <a:rPr lang="af-ZA" i="1" dirty="0" smtClean="0"/>
            </a:br>
            <a:r>
              <a:rPr lang="af-ZA" i="1" dirty="0"/>
              <a:t/>
            </a:r>
            <a:br>
              <a:rPr lang="af-ZA" i="1" dirty="0"/>
            </a:br>
            <a:r>
              <a:rPr lang="af-ZA" i="1" dirty="0" smtClean="0"/>
              <a:t>“</a:t>
            </a:r>
            <a:r>
              <a:rPr lang="af-ZA" i="1" dirty="0"/>
              <a:t>Pas op vir die vals profete. Hulle kom na julle toe in skaapsklere, maar in werklikheid is hulle verskeurende wolwe. Aan hulle vrugte sal julle hulle ken</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20:29-30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weet dat daar ná my vertrek wrede wolwe onder julle sal indring, en hulle sal die kudde nie ontsien nie. Ja, uit julle eie geledere sal daar mense na vore kom wat met leuens die gelowiges agter hulle aan sal probeer verlei. Wees waaksaam</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Pet. 2:1-2</a:t>
            </a:r>
            <a:r>
              <a:rPr lang="af-ZA" i="1" dirty="0">
                <a:solidFill>
                  <a:srgbClr val="00B050"/>
                </a:solidFill>
              </a:rPr>
              <a:t>	</a:t>
            </a:r>
            <a:r>
              <a:rPr lang="af-ZA" i="1" dirty="0" smtClean="0"/>
              <a:t>“</a:t>
            </a:r>
            <a:r>
              <a:rPr lang="af-ZA" i="1" dirty="0"/>
              <a:t>Maar 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 praat van die Weg van die waarheid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4:1</a:t>
            </a:r>
            <a:r>
              <a:rPr lang="af-ZA" b="1" i="1" dirty="0" smtClean="0"/>
              <a:t/>
            </a:r>
            <a:br>
              <a:rPr lang="af-ZA" b="1" i="1" dirty="0" smtClean="0"/>
            </a:br>
            <a:r>
              <a:rPr lang="af-ZA" b="1" i="1" dirty="0"/>
              <a:t/>
            </a:r>
            <a:br>
              <a:rPr lang="af-ZA" b="1" i="1" dirty="0"/>
            </a:br>
            <a:r>
              <a:rPr lang="af-ZA" i="1" dirty="0" smtClean="0"/>
              <a:t>“Geliefdes</a:t>
            </a:r>
            <a:r>
              <a:rPr lang="af-ZA" i="1" dirty="0"/>
              <a:t>, moenie enigeen glo wat sê dat hy die Gees van God het nie, want daar is nou reeds baie vals profete in die wêreld, maar ondersoek elkeen, ondersoek of sy gees van God afkomstig is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10:29</a:t>
            </a:r>
            <a:r>
              <a:rPr lang="af-ZA" b="1" i="1" dirty="0" smtClean="0"/>
              <a:t/>
            </a:r>
            <a:br>
              <a:rPr lang="af-ZA" b="1" i="1" dirty="0" smtClean="0"/>
            </a:br>
            <a:r>
              <a:rPr lang="af-ZA" b="1" i="1" dirty="0"/>
              <a:t/>
            </a:r>
            <a:br>
              <a:rPr lang="af-ZA" b="1" i="1" dirty="0"/>
            </a:br>
            <a:r>
              <a:rPr lang="af-ZA" i="1" dirty="0" smtClean="0"/>
              <a:t>“Dié </a:t>
            </a:r>
            <a:r>
              <a:rPr lang="af-ZA" i="1" dirty="0"/>
              <a:t>wat my Vader vir My gegee het, is die belangrikste van almal, en niemand kan hulle uit die hand van die Vader ruk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38</Words>
  <Application>Microsoft Office PowerPoint</Application>
  <PresentationFormat>On-screen Show (4:3)</PresentationFormat>
  <Paragraphs>12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Joh. 10:1-10  Die Goeie Herder</vt:lpstr>
      <vt:lpstr>Slide 2</vt:lpstr>
      <vt:lpstr>Jes. 56:10-12   “Dié wat oor my volk moet waak, is almal blind... Hulle is herders sonder insig, hulle slaan elkeen sy eie koers in, elkeen is op sy eie voordeel uit. Hulle sê: “Kom, hier is die wyn, kom ons slaan die bier weg! Môre sal soos vandag wees, selfs nog baie beter.”</vt:lpstr>
      <vt:lpstr>Matt. 7:15   “Pas op vir die vals profete. Hulle kom na julle toe in skaapsklere, maar in werklikheid is hulle verskeurende wolwe. Aan hulle vrugte sal julle hulle ken.”</vt:lpstr>
      <vt:lpstr>Hand. 20:29-30   “Ek weet dat daar ná my vertrek wrede wolwe onder julle sal indring, en hulle sal die kudde nie ontsien nie. Ja, uit julle eie geledere sal daar mense na vore kom wat met leuens die gelowiges agter hulle aan sal probeer verlei. Wees waaksaam.”</vt:lpstr>
      <vt:lpstr>II Pet. 2:1-2 “Maar daar was ook vals profete onder die volk, en so sal daar ook onder julle vals leraars kom. Hulle sal verderflike dwaalleer insmokkel en die Here wat hulle vrygekoop het, verloën. So sal hulle hulleself baie gou in die verderf stort. Baie mense sal hulle losbandigheid navolg, en deur hulle toedoen sal mense kwaad praat van die Weg van die waarheid”</vt:lpstr>
      <vt:lpstr>I Joh. 4:1  “Geliefdes, moenie enigeen glo wat sê dat hy die Gees van God het nie, want daar is nou reeds baie vals profete in die wêreld, maar ondersoek elkeen, ondersoek of sy gees van God afkomstig is.”</vt:lpstr>
      <vt:lpstr>Slide 8</vt:lpstr>
      <vt:lpstr>Joh. 10:29  “Dié wat my Vader vir My gegee het, is die belangrikste van almal, en niemand kan hulle uit die hand van die Vader ruk nie.”</vt:lpstr>
      <vt:lpstr>Slide 10</vt:lpstr>
      <vt:lpstr>Matt. 24:24   “Daar sal vals christusse en vals profete na vore kom, en hulle sal groot tekens en wonderwerke doen om, as dit moontlik was, selfs die uitverkorenes te mislei.”</vt:lpstr>
      <vt:lpstr>Slide 12</vt:lpstr>
      <vt:lpstr>Jes. 43:1  “Ek het jou op jou naam geroep, jy is Myne.”</vt:lpstr>
      <vt:lpstr>Open. 2:17   “Aan elkeen wat die oorwinning behaal, sal Ek van die verborge manna gee, en daarby sal Ek vir hom 'n wit steentjie gee met 'n nuwe naam daarop gegraveer, wat niemand anders ken nie, net hy wat dit kry.”</vt:lpstr>
      <vt:lpstr>Slide 15</vt:lpstr>
      <vt:lpstr>Joh. 5:19  “Dít verseker Ek julle: Die Seun kan niks uit sy eie doen nie. Hy doen maar net wat Hy die Vader sien doen; wat die Vader ook al doen, doen die Seun ook net so.”</vt:lpstr>
      <vt:lpstr>Slide 17</vt:lpstr>
      <vt:lpstr>Hand. 4:12  “Hý bring die verlossing en niemand anders nie. Daar is geen ander naam op die aarde aan die mense gegee waardeur God wil dat ons verlos moet word nie.”</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10:1-10  Die Goeie Herder</dc:title>
  <dc:creator>Windows User</dc:creator>
  <cp:lastModifiedBy>Windows User</cp:lastModifiedBy>
  <cp:revision>1</cp:revision>
  <dcterms:created xsi:type="dcterms:W3CDTF">2022-02-17T06:45:36Z</dcterms:created>
  <dcterms:modified xsi:type="dcterms:W3CDTF">2022-02-17T06:50:18Z</dcterms:modified>
</cp:coreProperties>
</file>