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6583" autoAdjust="0"/>
    <p:restoredTop sz="94660"/>
  </p:normalViewPr>
  <p:slideViewPr>
    <p:cSldViewPr>
      <p:cViewPr varScale="1">
        <p:scale>
          <a:sx n="110" d="100"/>
          <a:sy n="110" d="100"/>
        </p:scale>
        <p:origin x="-2136"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7EA27EB9-57EC-4124-959E-18D34E97B3F1}" type="datetimeFigureOut">
              <a:rPr lang="en-US" smtClean="0"/>
              <a:t>3/3/2022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08755D2-0304-4703-919B-96656BD95C01}"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EA27EB9-57EC-4124-959E-18D34E97B3F1}" type="datetimeFigureOut">
              <a:rPr lang="en-US" smtClean="0"/>
              <a:t>3/3/2022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08755D2-0304-4703-919B-96656BD95C01}"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EA27EB9-57EC-4124-959E-18D34E97B3F1}" type="datetimeFigureOut">
              <a:rPr lang="en-US" smtClean="0"/>
              <a:t>3/3/2022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08755D2-0304-4703-919B-96656BD95C01}"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EA27EB9-57EC-4124-959E-18D34E97B3F1}" type="datetimeFigureOut">
              <a:rPr lang="en-US" smtClean="0"/>
              <a:t>3/3/2022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08755D2-0304-4703-919B-96656BD95C01}"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EA27EB9-57EC-4124-959E-18D34E97B3F1}" type="datetimeFigureOut">
              <a:rPr lang="en-US" smtClean="0"/>
              <a:t>3/3/2022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08755D2-0304-4703-919B-96656BD95C01}"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7EA27EB9-57EC-4124-959E-18D34E97B3F1}" type="datetimeFigureOut">
              <a:rPr lang="en-US" smtClean="0"/>
              <a:t>3/3/2022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08755D2-0304-4703-919B-96656BD95C01}"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7EA27EB9-57EC-4124-959E-18D34E97B3F1}" type="datetimeFigureOut">
              <a:rPr lang="en-US" smtClean="0"/>
              <a:t>3/3/2022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08755D2-0304-4703-919B-96656BD95C01}"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7EA27EB9-57EC-4124-959E-18D34E97B3F1}" type="datetimeFigureOut">
              <a:rPr lang="en-US" smtClean="0"/>
              <a:t>3/3/2022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08755D2-0304-4703-919B-96656BD95C01}"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EA27EB9-57EC-4124-959E-18D34E97B3F1}" type="datetimeFigureOut">
              <a:rPr lang="en-US" smtClean="0"/>
              <a:t>3/3/2022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08755D2-0304-4703-919B-96656BD95C01}"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EA27EB9-57EC-4124-959E-18D34E97B3F1}" type="datetimeFigureOut">
              <a:rPr lang="en-US" smtClean="0"/>
              <a:t>3/3/2022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08755D2-0304-4703-919B-96656BD95C01}"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EA27EB9-57EC-4124-959E-18D34E97B3F1}" type="datetimeFigureOut">
              <a:rPr lang="en-US" smtClean="0"/>
              <a:t>3/3/2022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08755D2-0304-4703-919B-96656BD95C01}"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EA27EB9-57EC-4124-959E-18D34E97B3F1}" type="datetimeFigureOut">
              <a:rPr lang="en-US" smtClean="0"/>
              <a:t>3/3/2022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08755D2-0304-4703-919B-96656BD95C01}"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u="sng" dirty="0"/>
              <a:t>Joh. </a:t>
            </a:r>
            <a:r>
              <a:rPr lang="af-ZA" b="1" u="sng" dirty="0" smtClean="0"/>
              <a:t>10:10</a:t>
            </a:r>
            <a:br>
              <a:rPr lang="af-ZA" b="1" u="sng" dirty="0" smtClean="0"/>
            </a:br>
            <a:r>
              <a:rPr lang="af-ZA" b="1" u="sng" dirty="0"/>
              <a:t/>
            </a:r>
            <a:br>
              <a:rPr lang="af-ZA" b="1" u="sng" dirty="0"/>
            </a:br>
            <a:r>
              <a:rPr lang="af-ZA" b="1" dirty="0" smtClean="0"/>
              <a:t>'n </a:t>
            </a:r>
            <a:r>
              <a:rPr lang="af-ZA" b="1" dirty="0"/>
              <a:t>Lewe in oorvloed</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Rom. </a:t>
            </a:r>
            <a:r>
              <a:rPr lang="af-ZA" b="1" dirty="0" smtClean="0">
                <a:solidFill>
                  <a:srgbClr val="00B050"/>
                </a:solidFill>
              </a:rPr>
              <a:t>8:37</a:t>
            </a:r>
            <a:r>
              <a:rPr lang="af-ZA" b="1" i="1" dirty="0" smtClean="0"/>
              <a:t/>
            </a:r>
            <a:br>
              <a:rPr lang="af-ZA" b="1" i="1" dirty="0" smtClean="0"/>
            </a:br>
            <a:r>
              <a:rPr lang="af-ZA" b="1" i="1" dirty="0"/>
              <a:t/>
            </a:r>
            <a:br>
              <a:rPr lang="af-ZA" b="1" i="1" dirty="0"/>
            </a:br>
            <a:r>
              <a:rPr lang="af-ZA" i="1" dirty="0" smtClean="0"/>
              <a:t>“Maar </a:t>
            </a:r>
            <a:r>
              <a:rPr lang="af-ZA" i="1" dirty="0"/>
              <a:t>in al hierdie dinge is ons meer as oorwinnaars deur Hom wat vir ons liefhet</a:t>
            </a:r>
            <a:r>
              <a:rPr lang="af-ZA" i="1" dirty="0" smtClean="0"/>
              <a:t>.”</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Open. 3:17</a:t>
            </a:r>
            <a:r>
              <a:rPr lang="af-ZA" dirty="0">
                <a:solidFill>
                  <a:srgbClr val="00B050"/>
                </a:solidFill>
              </a:rPr>
              <a:t>	</a:t>
            </a:r>
            <a:r>
              <a:rPr lang="af-ZA" dirty="0" smtClean="0"/>
              <a:t/>
            </a:r>
            <a:br>
              <a:rPr lang="af-ZA" dirty="0" smtClean="0"/>
            </a:br>
            <a:r>
              <a:rPr lang="af-ZA" dirty="0"/>
              <a:t/>
            </a:r>
            <a:br>
              <a:rPr lang="af-ZA" dirty="0"/>
            </a:br>
            <a:r>
              <a:rPr lang="af-ZA" i="1" dirty="0" smtClean="0"/>
              <a:t>“</a:t>
            </a:r>
            <a:r>
              <a:rPr lang="af-ZA" i="1" dirty="0"/>
              <a:t>Julle sê: “Ons is ryk, skatryk, en ons het niks meer nodig nie,” en julle weet nie dat julle ellendig en beklaenswaardig is nie, arm, blind en kaal</a:t>
            </a:r>
            <a:r>
              <a:rPr lang="af-ZA" i="1" dirty="0" smtClean="0"/>
              <a:t>.”</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Hebr. 12:14</a:t>
            </a:r>
            <a:r>
              <a:rPr lang="af-ZA" i="1" dirty="0">
                <a:solidFill>
                  <a:srgbClr val="00B050"/>
                </a:solidFill>
              </a:rPr>
              <a:t>	</a:t>
            </a:r>
            <a:r>
              <a:rPr lang="af-ZA" i="1" dirty="0" smtClean="0"/>
              <a:t/>
            </a:r>
            <a:br>
              <a:rPr lang="af-ZA" i="1" dirty="0" smtClean="0"/>
            </a:br>
            <a:r>
              <a:rPr lang="af-ZA" i="1" dirty="0"/>
              <a:t/>
            </a:r>
            <a:br>
              <a:rPr lang="af-ZA" i="1" dirty="0"/>
            </a:br>
            <a:r>
              <a:rPr lang="af-ZA" i="1" dirty="0" smtClean="0"/>
              <a:t>“</a:t>
            </a:r>
            <a:r>
              <a:rPr lang="af-ZA" i="1" dirty="0"/>
              <a:t>Beywer julle vir vrede met alle mense asook vir 'n heilige lewe, waarsonder niemand die Here sal sien nie</a:t>
            </a:r>
            <a:r>
              <a:rPr lang="af-ZA" i="1" dirty="0" smtClean="0"/>
              <a:t>.”</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Jes. </a:t>
            </a:r>
            <a:r>
              <a:rPr lang="af-ZA" b="1" dirty="0" smtClean="0">
                <a:solidFill>
                  <a:srgbClr val="00B050"/>
                </a:solidFill>
              </a:rPr>
              <a:t>40:30-31</a:t>
            </a:r>
            <a:r>
              <a:rPr lang="af-ZA" b="1" i="1" dirty="0" smtClean="0"/>
              <a:t/>
            </a:r>
            <a:br>
              <a:rPr lang="af-ZA" b="1" i="1" dirty="0" smtClean="0"/>
            </a:br>
            <a:r>
              <a:rPr lang="af-ZA" b="1" i="1" dirty="0"/>
              <a:t/>
            </a:r>
            <a:br>
              <a:rPr lang="af-ZA" b="1" i="1" dirty="0"/>
            </a:br>
            <a:r>
              <a:rPr lang="af-ZA" i="1" dirty="0" smtClean="0"/>
              <a:t>“Selfs </a:t>
            </a:r>
            <a:r>
              <a:rPr lang="af-ZA" i="1" dirty="0"/>
              <a:t>jongmanne word moeg en raak afgemat, selfs manne in hulle fleur struikel en val, maar dié wat op die Here vertrou, kry nuwe krag. Hulle vlieg met arendsvlerke, hulle hardloop en word nie moeg nie, hulle loop en raak nie afgemat nie</a:t>
            </a:r>
            <a:r>
              <a:rPr lang="af-ZA" i="1" dirty="0" smtClean="0"/>
              <a:t>.”</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i="1" dirty="0" smtClean="0"/>
              <a:t>“</a:t>
            </a:r>
            <a:r>
              <a:rPr lang="af-ZA" i="1" dirty="0"/>
              <a:t>A heart which is holly surrendered to the love of Jesus is capable of thoughts and deeds to which colder souls must for ever be strangers. Energetic, forceful, triumphant life belongs to souls enamoured with the cross, and espoused in ardent love to the heavenly Bridegroom.”</a:t>
            </a:r>
            <a:r>
              <a:rPr lang="en-US" dirty="0"/>
              <a:t/>
            </a:r>
            <a:br>
              <a:rPr lang="en-US" dirty="0"/>
            </a:br>
            <a:r>
              <a:rPr lang="en-US" dirty="0" smtClean="0"/>
              <a:t>						</a:t>
            </a:r>
            <a:r>
              <a:rPr lang="af-ZA" b="1" dirty="0" smtClean="0">
                <a:solidFill>
                  <a:srgbClr val="7030A0"/>
                </a:solidFill>
              </a:rPr>
              <a:t>C.H.Spurgeon</a:t>
            </a:r>
            <a:endParaRPr lang="en-US" dirty="0">
              <a:solidFill>
                <a:srgbClr val="7030A0"/>
              </a:solidFill>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TotalTime>
  <Words>67</Words>
  <Application>Microsoft Office PowerPoint</Application>
  <PresentationFormat>On-screen Show (4:3)</PresentationFormat>
  <Paragraphs>6</Paragraphs>
  <Slides>11</Slides>
  <Notes>0</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Office Theme</vt:lpstr>
      <vt:lpstr>Joh. 10:10  'n Lewe in oorvloed</vt:lpstr>
      <vt:lpstr>Slide 2</vt:lpstr>
      <vt:lpstr>Open. 3:17   “Julle sê: “Ons is ryk, skatryk, en ons het niks meer nodig nie,” en julle weet nie dat julle ellendig en beklaenswaardig is nie, arm, blind en kaal.”</vt:lpstr>
      <vt:lpstr>Slide 4</vt:lpstr>
      <vt:lpstr>Hebr. 12:14   “Beywer julle vir vrede met alle mense asook vir 'n heilige lewe, waarsonder niemand die Here sal sien nie.”</vt:lpstr>
      <vt:lpstr>Slide 6</vt:lpstr>
      <vt:lpstr>Jes. 40:30-31  “Selfs jongmanne word moeg en raak afgemat, selfs manne in hulle fleur struikel en val, maar dié wat op die Here vertrou, kry nuwe krag. Hulle vlieg met arendsvlerke, hulle hardloop en word nie moeg nie, hulle loop en raak nie afgemat nie.”</vt:lpstr>
      <vt:lpstr>Slide 8</vt:lpstr>
      <vt:lpstr>“A heart which is holly surrendered to the love of Jesus is capable of thoughts and deeds to which colder souls must for ever be strangers. Energetic, forceful, triumphant life belongs to souls enamoured with the cross, and espoused in ardent love to the heavenly Bridegroom.”       C.H.Spurgeon</vt:lpstr>
      <vt:lpstr>Slide 10</vt:lpstr>
      <vt:lpstr>Rom. 8:37  “Maar in al hierdie dinge is ons meer as oorwinnaars deur Hom wat vir ons liefhet.”</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Joh. 10:10  'n Lewe in oorvloed</dc:title>
  <dc:creator>Windows User</dc:creator>
  <cp:lastModifiedBy>Windows User</cp:lastModifiedBy>
  <cp:revision>1</cp:revision>
  <dcterms:created xsi:type="dcterms:W3CDTF">2022-03-03T07:38:23Z</dcterms:created>
  <dcterms:modified xsi:type="dcterms:W3CDTF">2022-03-03T07:40:55Z</dcterms:modified>
</cp:coreProperties>
</file>