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5" autoAdjust="0"/>
    <p:restoredTop sz="94660"/>
  </p:normalViewPr>
  <p:slideViewPr>
    <p:cSldViewPr>
      <p:cViewPr varScale="1">
        <p:scale>
          <a:sx n="110" d="100"/>
          <a:sy n="110" d="100"/>
        </p:scale>
        <p:origin x="-21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E3CE3D-72A0-4902-8717-A3867C341E5E}"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3CE3D-72A0-4902-8717-A3867C341E5E}"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3CE3D-72A0-4902-8717-A3867C341E5E}"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3CE3D-72A0-4902-8717-A3867C341E5E}"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E3CE3D-72A0-4902-8717-A3867C341E5E}"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E3CE3D-72A0-4902-8717-A3867C341E5E}"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E3CE3D-72A0-4902-8717-A3867C341E5E}" type="datetimeFigureOut">
              <a:rPr lang="en-US" smtClean="0"/>
              <a:t>3/10/2022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E3CE3D-72A0-4902-8717-A3867C341E5E}" type="datetimeFigureOut">
              <a:rPr lang="en-US" smtClean="0"/>
              <a:t>3/10/2022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3CE3D-72A0-4902-8717-A3867C341E5E}" type="datetimeFigureOut">
              <a:rPr lang="en-US" smtClean="0"/>
              <a:t>3/10/2022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E3CE3D-72A0-4902-8717-A3867C341E5E}"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E3CE3D-72A0-4902-8717-A3867C341E5E}"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225A53-15AE-435C-94AF-863EF015CC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3CE3D-72A0-4902-8717-A3867C341E5E}" type="datetimeFigureOut">
              <a:rPr lang="en-US" smtClean="0"/>
              <a:t>3/10/2022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25A53-15AE-435C-94AF-863EF015CC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10:11-15</a:t>
            </a:r>
            <a:br>
              <a:rPr lang="af-ZA" b="1" u="sng" dirty="0" smtClean="0"/>
            </a:br>
            <a:r>
              <a:rPr lang="af-ZA" b="1" u="sng" dirty="0"/>
              <a:t/>
            </a:r>
            <a:br>
              <a:rPr lang="af-ZA" b="1" u="sng" dirty="0"/>
            </a:br>
            <a:r>
              <a:rPr lang="af-ZA" b="1" dirty="0" smtClean="0"/>
              <a:t>Ons </a:t>
            </a:r>
            <a:r>
              <a:rPr lang="af-ZA" b="1" dirty="0"/>
              <a:t>kosbare Herder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23:2	</a:t>
            </a:r>
            <a:r>
              <a:rPr lang="af-ZA" b="1" dirty="0" smtClean="0"/>
              <a:t/>
            </a:r>
            <a:br>
              <a:rPr lang="af-ZA" b="1" dirty="0" smtClean="0"/>
            </a:br>
            <a:r>
              <a:rPr lang="af-ZA" b="1" dirty="0"/>
              <a:t/>
            </a:r>
            <a:br>
              <a:rPr lang="af-ZA" b="1" dirty="0"/>
            </a:br>
            <a:r>
              <a:rPr lang="af-ZA" i="1" dirty="0" smtClean="0"/>
              <a:t>“</a:t>
            </a:r>
            <a:r>
              <a:rPr lang="af-ZA" i="1" dirty="0"/>
              <a:t>Hy laat my neerlê in groen weivelde; na waters waar rus is, lei Hy my heen. </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23:4</a:t>
            </a:r>
            <a:r>
              <a:rPr lang="af-ZA" b="1" dirty="0" smtClean="0"/>
              <a:t/>
            </a:r>
            <a:br>
              <a:rPr lang="af-ZA" b="1" dirty="0" smtClean="0"/>
            </a:br>
            <a:r>
              <a:rPr lang="af-ZA" b="1" dirty="0"/>
              <a:t/>
            </a:r>
            <a:br>
              <a:rPr lang="af-ZA" b="1" dirty="0"/>
            </a:br>
            <a:r>
              <a:rPr lang="af-ZA" i="1" dirty="0" smtClean="0"/>
              <a:t>“Al </a:t>
            </a:r>
            <a:r>
              <a:rPr lang="af-ZA" i="1" dirty="0"/>
              <a:t>gaan ek ook in ‘n dal van doodskaduwee, ek sal geen onheil vrees nie; want U is met my: u </a:t>
            </a:r>
            <a:r>
              <a:rPr lang="af-ZA" i="1" u="sng" dirty="0"/>
              <a:t>stok</a:t>
            </a:r>
            <a:r>
              <a:rPr lang="af-ZA" i="1" dirty="0"/>
              <a:t> en u staf dié vertroos my</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6:39</a:t>
            </a:r>
            <a:r>
              <a:rPr lang="af-ZA" b="1" i="1" dirty="0" smtClean="0"/>
              <a:t/>
            </a:r>
            <a:br>
              <a:rPr lang="af-ZA" b="1" i="1" dirty="0" smtClean="0"/>
            </a:br>
            <a:r>
              <a:rPr lang="af-ZA" b="1" i="1" dirty="0"/>
              <a:t/>
            </a:r>
            <a:br>
              <a:rPr lang="af-ZA" b="1" i="1" dirty="0"/>
            </a:br>
            <a:r>
              <a:rPr lang="af-ZA" i="1" dirty="0" smtClean="0"/>
              <a:t>“En </a:t>
            </a:r>
            <a:r>
              <a:rPr lang="af-ZA" i="1" dirty="0"/>
              <a:t>dit is die wil van Hom wat My gestuur het: dat Ek van almal wat Hy My gegee het, nie een verlore sal laat gaan nie, maar hulle almal op die laaste dag uit die dood sal laat opstaan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That such a stupid, blind, deaf, dead soul as mine should ever know Him, and should know Him as the Father, is ten thousand miracles in one.”</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43:1</a:t>
            </a:r>
            <a:r>
              <a:rPr lang="af-ZA" b="1" dirty="0" smtClean="0"/>
              <a:t/>
            </a:r>
            <a:br>
              <a:rPr lang="af-ZA" b="1" dirty="0" smtClean="0"/>
            </a:br>
            <a:r>
              <a:rPr lang="af-ZA" b="1" dirty="0"/>
              <a:t/>
            </a:r>
            <a:br>
              <a:rPr lang="af-ZA" b="1" dirty="0"/>
            </a:br>
            <a:r>
              <a:rPr lang="af-ZA" i="1" dirty="0" smtClean="0"/>
              <a:t>“Ek </a:t>
            </a:r>
            <a:r>
              <a:rPr lang="af-ZA" i="1" dirty="0"/>
              <a:t>het jou op jou naam geroep, jy is Myne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10:29</a:t>
            </a:r>
            <a:r>
              <a:rPr lang="af-ZA" b="1" i="1" dirty="0" smtClean="0"/>
              <a:t/>
            </a:r>
            <a:br>
              <a:rPr lang="af-ZA" b="1" i="1" dirty="0" smtClean="0"/>
            </a:br>
            <a:r>
              <a:rPr lang="af-ZA" b="1" i="1" dirty="0"/>
              <a:t/>
            </a:r>
            <a:br>
              <a:rPr lang="af-ZA" b="1" i="1" dirty="0"/>
            </a:br>
            <a:r>
              <a:rPr lang="af-ZA" i="1" dirty="0" smtClean="0"/>
              <a:t>“Dié </a:t>
            </a:r>
            <a:r>
              <a:rPr lang="af-ZA" i="1" dirty="0"/>
              <a:t>wat my Vader vir My gegee het, is die belangrikste van almal</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23:1-3</a:t>
            </a:r>
            <a:r>
              <a:rPr lang="af-ZA" b="1" i="1" dirty="0" smtClean="0"/>
              <a:t/>
            </a:r>
            <a:br>
              <a:rPr lang="af-ZA" b="1" i="1" dirty="0" smtClean="0"/>
            </a:br>
            <a:r>
              <a:rPr lang="af-ZA" b="1" i="1" dirty="0"/>
              <a:t/>
            </a:r>
            <a:br>
              <a:rPr lang="af-ZA" b="1" i="1" dirty="0"/>
            </a:br>
            <a:r>
              <a:rPr lang="af-ZA" i="1" dirty="0" smtClean="0"/>
              <a:t>“Die </a:t>
            </a:r>
            <a:r>
              <a:rPr lang="af-ZA" i="1" dirty="0"/>
              <a:t>Here is my herder, ek kom niks kort nie. Hy laat my rus in groen weivelde. Hy bring my by waters waar daar vrede is. Hy gee my nuwe krag. Hy lei my op die regte paaie...”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23:4</a:t>
            </a:r>
            <a:r>
              <a:rPr lang="af-ZA" b="1" dirty="0"/>
              <a:t>	</a:t>
            </a:r>
            <a:r>
              <a:rPr lang="af-ZA" b="1" dirty="0" smtClean="0"/>
              <a:t/>
            </a:r>
            <a:br>
              <a:rPr lang="af-ZA" b="1" dirty="0" smtClean="0"/>
            </a:br>
            <a:r>
              <a:rPr lang="af-ZA" b="1" dirty="0"/>
              <a:t/>
            </a:r>
            <a:br>
              <a:rPr lang="af-ZA" b="1" dirty="0"/>
            </a:br>
            <a:r>
              <a:rPr lang="af-ZA" i="1" dirty="0" smtClean="0"/>
              <a:t>“</a:t>
            </a:r>
            <a:r>
              <a:rPr lang="af-ZA" i="1" dirty="0"/>
              <a:t>Al gaan ek ook in ‘n dal van doodskaduwee, ek sal geen onheil vrees nie; want U is met my: u stok en u </a:t>
            </a:r>
            <a:r>
              <a:rPr lang="af-ZA" i="1" u="sng" dirty="0"/>
              <a:t>staf</a:t>
            </a:r>
            <a:r>
              <a:rPr lang="af-ZA" i="1" dirty="0"/>
              <a:t> dié vertroos my</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b="1" i="1" dirty="0"/>
              <a:t/>
            </a:r>
            <a:br>
              <a:rPr lang="af-ZA" b="1" i="1" dirty="0"/>
            </a:br>
            <a:r>
              <a:rPr lang="af-ZA" i="1" dirty="0" smtClean="0"/>
              <a:t>“Ons </a:t>
            </a:r>
            <a:r>
              <a:rPr lang="af-ZA" i="1" dirty="0"/>
              <a:t>weet dat God alles ten goede laat meewerk vir dié wat Hom liefhet, dié wat volgens sy besluit geroep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63</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Joh. 10:11-15  Ons kosbare Herder</vt:lpstr>
      <vt:lpstr>Slide 2</vt:lpstr>
      <vt:lpstr>Jes. 43:1  “Ek het jou op jou naam geroep, jy is Myne.”</vt:lpstr>
      <vt:lpstr>Slide 4</vt:lpstr>
      <vt:lpstr>Joh. 10:29  “Dié wat my Vader vir My gegee het, is die belangrikste van almal”</vt:lpstr>
      <vt:lpstr>Ps. 23:1-3  “Die Here is my herder, ek kom niks kort nie. Hy laat my rus in groen weivelde. Hy bring my by waters waar daar vrede is. Hy gee my nuwe krag. Hy lei my op die regte paaie...”</vt:lpstr>
      <vt:lpstr>Ps. 23:4   “Al gaan ek ook in ‘n dal van doodskaduwee, ek sal geen onheil vrees nie; want U is met my: u stok en u staf dié vertroos my.”</vt:lpstr>
      <vt:lpstr>Fil. 1:6  “Ek is veral ook daarvan oortuig dat God, wat die goeie werk in julle begin het, dit end-uit sal voer en dit sal voleindig op die dag wanneer Christus Jesus kom.</vt:lpstr>
      <vt:lpstr>Rom. 8:28  “Ons weet dat God alles ten goede laat meewerk vir dié wat Hom liefhet, dié wat volgens sy besluit geroep is.”</vt:lpstr>
      <vt:lpstr>Slide 10</vt:lpstr>
      <vt:lpstr>Ps. 23:2   “Hy laat my neerlê in groen weivelde; na waters waar rus is, lei Hy my heen. “</vt:lpstr>
      <vt:lpstr>Slide 12</vt:lpstr>
      <vt:lpstr>Ps. 23:4  “Al gaan ek ook in ‘n dal van doodskaduwee, ek sal geen onheil vrees nie; want U is met my: u stok en u staf dié vertroos my.”</vt:lpstr>
      <vt:lpstr>Slide 14</vt:lpstr>
      <vt:lpstr>Joh. 6:39  “En dit is die wil van Hom wat My gestuur het: dat Ek van almal wat Hy My gegee het, nie een verlore sal laat gaan nie, maar hulle almal op die laaste dag uit die dood sal laat opstaan.”</vt:lpstr>
      <vt:lpstr>Slide 16</vt:lpstr>
      <vt:lpstr>That such a stupid, blind, deaf, dead soul as mine should ever know Him, and should know Him as the Father, is ten thousand miracles in one.”       C.H. Spurgeon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10:11-15  Ons kosbare Herder</dc:title>
  <dc:creator>Windows User</dc:creator>
  <cp:lastModifiedBy>Windows User</cp:lastModifiedBy>
  <cp:revision>1</cp:revision>
  <dcterms:created xsi:type="dcterms:W3CDTF">2022-03-10T07:02:53Z</dcterms:created>
  <dcterms:modified xsi:type="dcterms:W3CDTF">2022-03-10T07:09:12Z</dcterms:modified>
</cp:coreProperties>
</file>