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732" autoAdjust="0"/>
    <p:restoredTop sz="94660"/>
  </p:normalViewPr>
  <p:slideViewPr>
    <p:cSldViewPr>
      <p:cViewPr varScale="1">
        <p:scale>
          <a:sx n="110" d="100"/>
          <a:sy n="110" d="100"/>
        </p:scale>
        <p:origin x="-207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6BCBFD-99DE-4774-AE5F-666BAF5E5B11}" type="datetimeFigureOut">
              <a:rPr lang="en-US" smtClean="0"/>
              <a:t>3/24/2022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C43D8-C5B5-4622-9C43-872970FCA7C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6BCBFD-99DE-4774-AE5F-666BAF5E5B11}" type="datetimeFigureOut">
              <a:rPr lang="en-US" smtClean="0"/>
              <a:t>3/24/2022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C43D8-C5B5-4622-9C43-872970FCA7C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6BCBFD-99DE-4774-AE5F-666BAF5E5B11}" type="datetimeFigureOut">
              <a:rPr lang="en-US" smtClean="0"/>
              <a:t>3/24/2022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C43D8-C5B5-4622-9C43-872970FCA7C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6BCBFD-99DE-4774-AE5F-666BAF5E5B11}" type="datetimeFigureOut">
              <a:rPr lang="en-US" smtClean="0"/>
              <a:t>3/24/2022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C43D8-C5B5-4622-9C43-872970FCA7C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6BCBFD-99DE-4774-AE5F-666BAF5E5B11}" type="datetimeFigureOut">
              <a:rPr lang="en-US" smtClean="0"/>
              <a:t>3/24/2022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C43D8-C5B5-4622-9C43-872970FCA7C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6BCBFD-99DE-4774-AE5F-666BAF5E5B11}" type="datetimeFigureOut">
              <a:rPr lang="en-US" smtClean="0"/>
              <a:t>3/24/2022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6C43D8-C5B5-4622-9C43-872970FCA7C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6BCBFD-99DE-4774-AE5F-666BAF5E5B11}" type="datetimeFigureOut">
              <a:rPr lang="en-US" smtClean="0"/>
              <a:t>3/24/2022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6C43D8-C5B5-4622-9C43-872970FCA7C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6BCBFD-99DE-4774-AE5F-666BAF5E5B11}" type="datetimeFigureOut">
              <a:rPr lang="en-US" smtClean="0"/>
              <a:t>3/24/2022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6C43D8-C5B5-4622-9C43-872970FCA7C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6BCBFD-99DE-4774-AE5F-666BAF5E5B11}" type="datetimeFigureOut">
              <a:rPr lang="en-US" smtClean="0"/>
              <a:t>3/24/2022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6C43D8-C5B5-4622-9C43-872970FCA7C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6BCBFD-99DE-4774-AE5F-666BAF5E5B11}" type="datetimeFigureOut">
              <a:rPr lang="en-US" smtClean="0"/>
              <a:t>3/24/2022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6C43D8-C5B5-4622-9C43-872970FCA7C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6BCBFD-99DE-4774-AE5F-666BAF5E5B11}" type="datetimeFigureOut">
              <a:rPr lang="en-US" smtClean="0"/>
              <a:t>3/24/2022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6C43D8-C5B5-4622-9C43-872970FCA7C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6BCBFD-99DE-4774-AE5F-666BAF5E5B11}" type="datetimeFigureOut">
              <a:rPr lang="en-US" smtClean="0"/>
              <a:t>3/24/2022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6C43D8-C5B5-4622-9C43-872970FCA7C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10:17-21</a:t>
            </a:r>
            <a:br>
              <a:rPr lang="af-ZA" b="1" u="sng" dirty="0" smtClean="0"/>
            </a:br>
            <a:r>
              <a:rPr lang="af-ZA" b="1" u="sng" dirty="0"/>
              <a:t/>
            </a:r>
            <a:br>
              <a:rPr lang="af-ZA" b="1" u="sng" dirty="0"/>
            </a:br>
            <a:r>
              <a:rPr lang="af-ZA" b="1" dirty="0" smtClean="0"/>
              <a:t>Die </a:t>
            </a:r>
            <a:r>
              <a:rPr lang="af-ZA" b="1" dirty="0"/>
              <a:t>Vader se liefde vir sy sterwende Seun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law became more illustrious in righteousness by the death of the Lord Jesus Christ than if every guilty son of Adam had been cast into hell because of his transgressions</a:t>
            </a:r>
            <a:r>
              <a:rPr lang="af-ZA" i="1" dirty="0" smtClean="0"/>
              <a:t>.”</a:t>
            </a:r>
            <a:br>
              <a:rPr lang="af-ZA" i="1" dirty="0" smtClean="0"/>
            </a:br>
            <a:r>
              <a:rPr lang="en-US" dirty="0"/>
              <a:t/>
            </a:r>
            <a:br>
              <a:rPr lang="en-US" dirty="0"/>
            </a:br>
            <a:r>
              <a:rPr lang="en-US" dirty="0" smtClean="0"/>
              <a:t>				</a:t>
            </a:r>
            <a:r>
              <a:rPr lang="en-US" dirty="0" smtClean="0">
                <a:solidFill>
                  <a:srgbClr val="7030A0"/>
                </a:solidFill>
              </a:rPr>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92:6	</a:t>
            </a:r>
            <a:r>
              <a:rPr lang="af-ZA" b="1" dirty="0" smtClean="0">
                <a:solidFill>
                  <a:srgbClr val="00B050"/>
                </a:solidFill>
              </a:rPr>
              <a:t/>
            </a:r>
            <a:br>
              <a:rPr lang="af-ZA" b="1" dirty="0" smtClean="0">
                <a:solidFill>
                  <a:srgbClr val="00B050"/>
                </a:solidFill>
              </a:rPr>
            </a:br>
            <a:r>
              <a:rPr lang="af-ZA" b="1" dirty="0"/>
              <a:t/>
            </a:r>
            <a:br>
              <a:rPr lang="af-ZA" b="1" dirty="0"/>
            </a:br>
            <a:r>
              <a:rPr lang="af-ZA" i="1" dirty="0" smtClean="0"/>
              <a:t>“</a:t>
            </a:r>
            <a:r>
              <a:rPr lang="af-ZA" i="1" dirty="0"/>
              <a:t>Groots is alles wat U doen, Here, ondeurgrondelik u gedagtes.”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19:10</a:t>
            </a:r>
            <a:r>
              <a:rPr lang="af-ZA" b="1" i="1" dirty="0" smtClean="0"/>
              <a:t/>
            </a:r>
            <a:br>
              <a:rPr lang="af-ZA" b="1" i="1" dirty="0" smtClean="0"/>
            </a:br>
            <a:r>
              <a:rPr lang="af-ZA" b="1" i="1" dirty="0"/>
              <a:t/>
            </a:r>
            <a:br>
              <a:rPr lang="af-ZA" b="1" i="1" dirty="0"/>
            </a:br>
            <a:r>
              <a:rPr lang="af-ZA" i="1" dirty="0" smtClean="0"/>
              <a:t>“Die </a:t>
            </a:r>
            <a:r>
              <a:rPr lang="af-ZA" i="1" dirty="0"/>
              <a:t>Seun van die mens het immers gekom om te soek en te red wat verlore is</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Fil. 2:5-8</a:t>
            </a:r>
            <a:r>
              <a:rPr lang="af-ZA" i="1" dirty="0">
                <a:solidFill>
                  <a:srgbClr val="00B050"/>
                </a:solidFill>
              </a:rPr>
              <a:t>	</a:t>
            </a:r>
            <a:r>
              <a:rPr lang="af-ZA" i="1" dirty="0" smtClean="0"/>
              <a:t/>
            </a:r>
            <a:br>
              <a:rPr lang="af-ZA" i="1" dirty="0" smtClean="0"/>
            </a:br>
            <a:r>
              <a:rPr lang="af-ZA" i="1" dirty="0" smtClean="0"/>
              <a:t>“</a:t>
            </a:r>
            <a:r>
              <a:rPr lang="af-ZA" i="1" dirty="0"/>
              <a:t>Hy wat in die gestalte van God was, het sy bestaan op Godgelyke wyse nie beskou as iets waaraan Hy Hom moes vasklem nie, maar Hy het Homself verneder deur die gestalte van 'n slaaf aan te neem en aan mense gelyk te word. En toe Hy as mens verskyn het, het Hy Homself verder verneder. Hy was gehoorsaam tot in die dood, ja, die dood aan die kruis</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6:23</a:t>
            </a:r>
            <a:r>
              <a:rPr lang="af-ZA" b="1" i="1" dirty="0" smtClean="0"/>
              <a:t/>
            </a:r>
            <a:br>
              <a:rPr lang="af-ZA" b="1" i="1" dirty="0" smtClean="0"/>
            </a:br>
            <a:r>
              <a:rPr lang="af-ZA" b="1" i="1" dirty="0"/>
              <a:t/>
            </a:r>
            <a:br>
              <a:rPr lang="af-ZA" b="1" i="1" dirty="0"/>
            </a:br>
            <a:r>
              <a:rPr lang="af-ZA" i="1" dirty="0" smtClean="0"/>
              <a:t>“Die </a:t>
            </a:r>
            <a:r>
              <a:rPr lang="af-ZA" i="1" dirty="0"/>
              <a:t>loon wat die sonde gee, is die dood; die genadegawe wat God gee, is die ewige lewe in Christus Jesus ons Here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48</Words>
  <Application>Microsoft Office PowerPoint</Application>
  <PresentationFormat>On-screen Show (4:3)</PresentationFormat>
  <Paragraphs>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Joh. 10:17-21  Die Vader se liefde vir sy sterwende Seun</vt:lpstr>
      <vt:lpstr>Slide 2</vt:lpstr>
      <vt:lpstr>Ps. 92:6   “Groots is alles wat U doen, Here, ondeurgrondelik u gedagtes.”</vt:lpstr>
      <vt:lpstr>Slide 4</vt:lpstr>
      <vt:lpstr>Luk. 19:10  “Die Seun van die mens het immers gekom om te soek en te red wat verlore is.”</vt:lpstr>
      <vt:lpstr>Slide 6</vt:lpstr>
      <vt:lpstr>Fil. 2:5-8  “Hy wat in die gestalte van God was, het sy bestaan op Godgelyke wyse nie beskou as iets waaraan Hy Hom moes vasklem nie, maar Hy het Homself verneder deur die gestalte van 'n slaaf aan te neem en aan mense gelyk te word. En toe Hy as mens verskyn het, het Hy Homself verder verneder. Hy was gehoorsaam tot in die dood, ja, die dood aan die kruis.”</vt:lpstr>
      <vt:lpstr>Slide 8</vt:lpstr>
      <vt:lpstr>Rom. 6:23  “Die loon wat die sonde gee, is die dood; die genadegawe wat God gee, is die ewige lewe in Christus Jesus ons Here.”</vt:lpstr>
      <vt:lpstr>“The law became more illustrious in righteousness by the death of the Lord Jesus Christ than if every guilty son of Adam had been cast into hell because of his transgressions.”       C.H. Spurgeon</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10:17-21  Die Vader se liefde vir sy sterwende Seun</dc:title>
  <dc:creator>Windows User</dc:creator>
  <cp:lastModifiedBy>Windows User</cp:lastModifiedBy>
  <cp:revision>1</cp:revision>
  <dcterms:created xsi:type="dcterms:W3CDTF">2022-03-24T06:45:02Z</dcterms:created>
  <dcterms:modified xsi:type="dcterms:W3CDTF">2022-03-24T06:47:47Z</dcterms:modified>
</cp:coreProperties>
</file>