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6270" autoAdjust="0"/>
    <p:restoredTop sz="94660"/>
  </p:normalViewPr>
  <p:slideViewPr>
    <p:cSldViewPr>
      <p:cViewPr varScale="1">
        <p:scale>
          <a:sx n="110" d="100"/>
          <a:sy n="110" d="100"/>
        </p:scale>
        <p:origin x="-215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492FEEB-64DA-496F-B449-8833DF33D29C}" type="datetimeFigureOut">
              <a:rPr lang="en-US" smtClean="0"/>
              <a:t>3/31/2022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80E923-EFDD-4534-B4B9-679B42376FEE}"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492FEEB-64DA-496F-B449-8833DF33D29C}" type="datetimeFigureOut">
              <a:rPr lang="en-US" smtClean="0"/>
              <a:t>3/31/2022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80E923-EFDD-4534-B4B9-679B42376FEE}"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492FEEB-64DA-496F-B449-8833DF33D29C}" type="datetimeFigureOut">
              <a:rPr lang="en-US" smtClean="0"/>
              <a:t>3/31/2022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80E923-EFDD-4534-B4B9-679B42376FEE}"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492FEEB-64DA-496F-B449-8833DF33D29C}" type="datetimeFigureOut">
              <a:rPr lang="en-US" smtClean="0"/>
              <a:t>3/31/2022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80E923-EFDD-4534-B4B9-679B42376FEE}"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492FEEB-64DA-496F-B449-8833DF33D29C}" type="datetimeFigureOut">
              <a:rPr lang="en-US" smtClean="0"/>
              <a:t>3/31/2022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80E923-EFDD-4534-B4B9-679B42376FEE}"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492FEEB-64DA-496F-B449-8833DF33D29C}" type="datetimeFigureOut">
              <a:rPr lang="en-US" smtClean="0"/>
              <a:t>3/31/2022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80E923-EFDD-4534-B4B9-679B42376FEE}"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492FEEB-64DA-496F-B449-8833DF33D29C}" type="datetimeFigureOut">
              <a:rPr lang="en-US" smtClean="0"/>
              <a:t>3/31/2022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080E923-EFDD-4534-B4B9-679B42376FEE}"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492FEEB-64DA-496F-B449-8833DF33D29C}" type="datetimeFigureOut">
              <a:rPr lang="en-US" smtClean="0"/>
              <a:t>3/31/2022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080E923-EFDD-4534-B4B9-679B42376FEE}"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492FEEB-64DA-496F-B449-8833DF33D29C}" type="datetimeFigureOut">
              <a:rPr lang="en-US" smtClean="0"/>
              <a:t>3/31/2022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080E923-EFDD-4534-B4B9-679B42376FE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492FEEB-64DA-496F-B449-8833DF33D29C}" type="datetimeFigureOut">
              <a:rPr lang="en-US" smtClean="0"/>
              <a:t>3/31/2022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80E923-EFDD-4534-B4B9-679B42376FEE}"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492FEEB-64DA-496F-B449-8833DF33D29C}" type="datetimeFigureOut">
              <a:rPr lang="en-US" smtClean="0"/>
              <a:t>3/31/2022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80E923-EFDD-4534-B4B9-679B42376FEE}"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492FEEB-64DA-496F-B449-8833DF33D29C}" type="datetimeFigureOut">
              <a:rPr lang="en-US" smtClean="0"/>
              <a:t>3/31/2022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080E923-EFDD-4534-B4B9-679B42376FEE}"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Joh. </a:t>
            </a:r>
            <a:r>
              <a:rPr lang="af-ZA" b="1" u="sng" dirty="0" smtClean="0"/>
              <a:t>10:22-29</a:t>
            </a:r>
            <a:br>
              <a:rPr lang="af-ZA" b="1" u="sng" dirty="0" smtClean="0"/>
            </a:br>
            <a:r>
              <a:rPr lang="af-ZA" b="1" dirty="0"/>
              <a:t/>
            </a:r>
            <a:br>
              <a:rPr lang="af-ZA" b="1" dirty="0"/>
            </a:br>
            <a:r>
              <a:rPr lang="af-ZA" b="1" dirty="0" smtClean="0"/>
              <a:t>Ewige Lewe</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Pet. </a:t>
            </a:r>
            <a:r>
              <a:rPr lang="af-ZA" b="1" dirty="0" smtClean="0">
                <a:solidFill>
                  <a:srgbClr val="00B050"/>
                </a:solidFill>
              </a:rPr>
              <a:t>1:4</a:t>
            </a:r>
            <a:r>
              <a:rPr lang="af-ZA" b="1" i="1" dirty="0" smtClean="0"/>
              <a:t/>
            </a:r>
            <a:br>
              <a:rPr lang="af-ZA" b="1" i="1" dirty="0" smtClean="0"/>
            </a:br>
            <a:r>
              <a:rPr lang="af-ZA" b="1" i="1" dirty="0"/>
              <a:t/>
            </a:r>
            <a:br>
              <a:rPr lang="af-ZA" b="1" i="1" dirty="0"/>
            </a:br>
            <a:r>
              <a:rPr lang="af-ZA" i="1" dirty="0" smtClean="0"/>
              <a:t>“Deur </a:t>
            </a:r>
            <a:r>
              <a:rPr lang="af-ZA" i="1" dirty="0"/>
              <a:t>dit te doen, het Hy ons die kosbaarste en allergrootste gawes geskenk wat Hy belowe het. Daardeur kan julle die verderf ontvlug wat deur begeerlikheid in die wêreld werksaam is, en deel kry aan die Goddelike natuur</a:t>
            </a:r>
            <a:r>
              <a:rPr lang="af-ZA" i="1" dirty="0" smtClean="0"/>
              <a: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t>Jes. </a:t>
            </a:r>
            <a:r>
              <a:rPr lang="af-ZA" b="1" dirty="0" smtClean="0"/>
              <a:t>49:16</a:t>
            </a:r>
            <a:r>
              <a:rPr lang="af-ZA" b="1" i="1" dirty="0" smtClean="0"/>
              <a:t/>
            </a:r>
            <a:br>
              <a:rPr lang="af-ZA" b="1" i="1" dirty="0" smtClean="0"/>
            </a:br>
            <a:r>
              <a:rPr lang="af-ZA" b="1" i="1" dirty="0"/>
              <a:t/>
            </a:r>
            <a:br>
              <a:rPr lang="af-ZA" b="1" i="1" dirty="0"/>
            </a:br>
            <a:r>
              <a:rPr lang="af-ZA" i="1" dirty="0" smtClean="0"/>
              <a:t>“Ek </a:t>
            </a:r>
            <a:r>
              <a:rPr lang="af-ZA" i="1" dirty="0"/>
              <a:t>het jou naam in my handpalms gegraveer, Ek sien jou mure altyd voor my</a:t>
            </a:r>
            <a:r>
              <a:rPr lang="af-ZA" i="1" dirty="0" smtClean="0"/>
              <a:t>.”</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Open. </a:t>
            </a:r>
            <a:r>
              <a:rPr lang="af-ZA" b="1" dirty="0" smtClean="0">
                <a:solidFill>
                  <a:srgbClr val="00B050"/>
                </a:solidFill>
              </a:rPr>
              <a:t>3:5</a:t>
            </a:r>
            <a:r>
              <a:rPr lang="af-ZA" b="1" i="1" dirty="0" smtClean="0"/>
              <a:t/>
            </a:r>
            <a:br>
              <a:rPr lang="af-ZA" b="1" i="1" dirty="0" smtClean="0"/>
            </a:br>
            <a:r>
              <a:rPr lang="af-ZA" b="1" i="1" dirty="0"/>
              <a:t/>
            </a:r>
            <a:br>
              <a:rPr lang="af-ZA" b="1" i="1" dirty="0"/>
            </a:br>
            <a:r>
              <a:rPr lang="af-ZA" i="1" dirty="0" smtClean="0"/>
              <a:t>“Elkeen </a:t>
            </a:r>
            <a:r>
              <a:rPr lang="af-ZA" i="1" dirty="0"/>
              <a:t>wat die oorwinning behaal, sal sulke wit klere dra. Ek sal nooit sy naam uit die boek van die lewe uithaal nie, en Ek sal voor my Vader en voor sy engele verklaar dat hy aan My behoort</a:t>
            </a:r>
            <a:r>
              <a:rPr lang="af-ZA" i="1" dirty="0" smtClean="0"/>
              <a:t>.</a:t>
            </a:r>
            <a:r>
              <a:rPr lang="en-US" i="1" dirty="0" smtClean="0"/>
              <a:t>”</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a:t>
            </a:r>
            <a:r>
              <a:rPr lang="af-ZA" b="1" dirty="0" smtClean="0">
                <a:solidFill>
                  <a:srgbClr val="00B050"/>
                </a:solidFill>
              </a:rPr>
              <a:t>6:23</a:t>
            </a:r>
            <a:r>
              <a:rPr lang="af-ZA" b="1" dirty="0" smtClean="0"/>
              <a:t/>
            </a:r>
            <a:br>
              <a:rPr lang="af-ZA" b="1" dirty="0" smtClean="0"/>
            </a:br>
            <a:r>
              <a:rPr lang="af-ZA" b="1" dirty="0"/>
              <a:t/>
            </a:r>
            <a:br>
              <a:rPr lang="af-ZA" b="1" dirty="0"/>
            </a:br>
            <a:r>
              <a:rPr lang="af-ZA" i="1" dirty="0" smtClean="0"/>
              <a:t>“Die </a:t>
            </a:r>
            <a:r>
              <a:rPr lang="af-ZA" i="1" dirty="0"/>
              <a:t>loon wat die sonde gee, is die dood; die genadegawe wat God gee, is die ewige lewe in Christus Jesus ons Here</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Hebr. </a:t>
            </a:r>
            <a:r>
              <a:rPr lang="af-ZA" b="1" dirty="0" smtClean="0">
                <a:solidFill>
                  <a:srgbClr val="00B050"/>
                </a:solidFill>
              </a:rPr>
              <a:t>12:4</a:t>
            </a:r>
            <a:r>
              <a:rPr lang="af-ZA" b="1" i="1" dirty="0" smtClean="0"/>
              <a:t/>
            </a:r>
            <a:br>
              <a:rPr lang="af-ZA" b="1" i="1" dirty="0" smtClean="0"/>
            </a:br>
            <a:r>
              <a:rPr lang="af-ZA" b="1" i="1" dirty="0"/>
              <a:t/>
            </a:r>
            <a:br>
              <a:rPr lang="af-ZA" b="1" i="1" dirty="0"/>
            </a:br>
            <a:r>
              <a:rPr lang="af-ZA" i="1" dirty="0" smtClean="0"/>
              <a:t>“Julle </a:t>
            </a:r>
            <a:r>
              <a:rPr lang="af-ZA" i="1" dirty="0"/>
              <a:t>het nog nie so teen die sonde weerstand gebied dat dit vir julle 'n stryd om lewe of dood geword het nie</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A sense of sin is a blessed sign either of pardon recieved, or pardon to come. He that says he has no sin, makes God a lair, and the truth is not in him.”</a:t>
            </a:r>
            <a:r>
              <a:rPr lang="en-US" dirty="0"/>
              <a:t/>
            </a:r>
            <a:br>
              <a:rPr lang="en-US" dirty="0"/>
            </a:br>
            <a:r>
              <a:rPr lang="en-US" dirty="0" smtClean="0"/>
              <a:t/>
            </a:r>
            <a:br>
              <a:rPr lang="en-US" dirty="0" smtClean="0"/>
            </a:br>
            <a:r>
              <a:rPr lang="en-US" dirty="0" smtClean="0"/>
              <a:t>				</a:t>
            </a:r>
            <a:r>
              <a:rPr lang="en-US" dirty="0" smtClean="0">
                <a:solidFill>
                  <a:srgbClr val="7030A0"/>
                </a:solidFill>
              </a:rPr>
              <a:t>	</a:t>
            </a:r>
            <a:r>
              <a:rPr lang="af-ZA" b="1" dirty="0" smtClean="0">
                <a:solidFill>
                  <a:srgbClr val="7030A0"/>
                </a:solidFill>
              </a:rPr>
              <a:t>C.H. Spurgeon</a:t>
            </a:r>
            <a:endParaRPr lang="en-US" dirty="0">
              <a:solidFill>
                <a:srgbClr val="7030A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Joh. </a:t>
            </a:r>
            <a:r>
              <a:rPr lang="af-ZA" b="1" dirty="0" smtClean="0">
                <a:solidFill>
                  <a:srgbClr val="00B050"/>
                </a:solidFill>
              </a:rPr>
              <a:t>1:10</a:t>
            </a:r>
            <a:r>
              <a:rPr lang="af-ZA" b="1" i="1" dirty="0"/>
              <a:t/>
            </a:r>
            <a:br>
              <a:rPr lang="af-ZA" b="1" i="1" dirty="0"/>
            </a:br>
            <a:r>
              <a:rPr lang="af-ZA" b="1" i="1" dirty="0" smtClean="0"/>
              <a:t/>
            </a:r>
            <a:br>
              <a:rPr lang="af-ZA" b="1" i="1" dirty="0" smtClean="0"/>
            </a:br>
            <a:r>
              <a:rPr lang="af-ZA" i="1" dirty="0" smtClean="0"/>
              <a:t>“As </a:t>
            </a:r>
            <a:r>
              <a:rPr lang="af-ZA" i="1" dirty="0"/>
              <a:t>ons beweer dat ons nie gesondig het nie, maak ons Hom tot leuenaar en is sy woord nie in ons nie</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3:8	</a:t>
            </a:r>
            <a:r>
              <a:rPr lang="af-ZA" b="1" i="1" dirty="0" smtClean="0"/>
              <a:t/>
            </a:r>
            <a:br>
              <a:rPr lang="af-ZA" b="1" i="1" dirty="0" smtClean="0"/>
            </a:br>
            <a:r>
              <a:rPr lang="af-ZA" b="1" i="1" dirty="0"/>
              <a:t/>
            </a:r>
            <a:br>
              <a:rPr lang="af-ZA" b="1" i="1" dirty="0"/>
            </a:br>
            <a:r>
              <a:rPr lang="af-ZA" i="1" dirty="0" smtClean="0"/>
              <a:t>“</a:t>
            </a:r>
            <a:r>
              <a:rPr lang="af-ZA" i="1" dirty="0"/>
              <a:t>Die wind waai waar hy wil. Jy hoor sy geluid, maar jy weet nie waar hy vandaan kom en waar hy heen gaan nie. So gebeur dit met elkeen wat uit die Gees gebore is</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66</Words>
  <Application>Microsoft Office PowerPoint</Application>
  <PresentationFormat>On-screen Show (4:3)</PresentationFormat>
  <Paragraphs>9</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Joh. 10:22-29  Ewige Lewe</vt:lpstr>
      <vt:lpstr>Slide 2</vt:lpstr>
      <vt:lpstr>Rom. 6:23  “Die loon wat die sonde gee, is die dood; die genadegawe wat God gee, is die ewige lewe in Christus Jesus ons Here.”</vt:lpstr>
      <vt:lpstr>Slide 4</vt:lpstr>
      <vt:lpstr>Hebr. 12:4  “Julle het nog nie so teen die sonde weerstand gebied dat dit vir julle 'n stryd om lewe of dood geword het nie.”</vt:lpstr>
      <vt:lpstr>“A sense of sin is a blessed sign either of pardon recieved, or pardon to come. He that says he has no sin, makes God a lair, and the truth is not in him.”       C.H. Spurgeon</vt:lpstr>
      <vt:lpstr>I Joh. 1:10  “As ons beweer dat ons nie gesondig het nie, maak ons Hom tot leuenaar en is sy woord nie in ons nie.”</vt:lpstr>
      <vt:lpstr>Slide 8</vt:lpstr>
      <vt:lpstr>Joh. 3:8   “Die wind waai waar hy wil. Jy hoor sy geluid, maar jy weet nie waar hy vandaan kom en waar hy heen gaan nie. So gebeur dit met elkeen wat uit die Gees gebore is.”</vt:lpstr>
      <vt:lpstr>II  Pet. 1:4  “Deur dit te doen, het Hy ons die kosbaarste en allergrootste gawes geskenk wat Hy belowe het. Daardeur kan julle die verderf ontvlug wat deur begeerlikheid in die wêreld werksaam is, en deel kry aan die Goddelike natuur.”</vt:lpstr>
      <vt:lpstr>Slide 11</vt:lpstr>
      <vt:lpstr>Jes. 49:16  “Ek het jou naam in my handpalms gegraveer, Ek sien jou mure altyd voor my.”</vt:lpstr>
      <vt:lpstr>Open. 3:5  “Elkeen wat die oorwinning behaal, sal sulke wit klere dra. Ek sal nooit sy naam uit die boek van die lewe uithaal nie, en Ek sal voor my Vader en voor sy engele verklaar dat hy aan My behoort.”</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Joh. 10:22-29  Ewige Lewe</dc:title>
  <dc:creator>Windows User</dc:creator>
  <cp:lastModifiedBy>Windows User</cp:lastModifiedBy>
  <cp:revision>1</cp:revision>
  <dcterms:created xsi:type="dcterms:W3CDTF">2022-03-31T06:02:52Z</dcterms:created>
  <dcterms:modified xsi:type="dcterms:W3CDTF">2022-03-31T06:06:14Z</dcterms:modified>
</cp:coreProperties>
</file>