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5" r:id="rId13"/>
    <p:sldId id="286" r:id="rId14"/>
    <p:sldId id="287" r:id="rId15"/>
    <p:sldId id="267" r:id="rId16"/>
    <p:sldId id="268" r:id="rId17"/>
    <p:sldId id="269" r:id="rId18"/>
    <p:sldId id="270" r:id="rId19"/>
    <p:sldId id="27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225" autoAdjust="0"/>
    <p:restoredTop sz="94660"/>
  </p:normalViewPr>
  <p:slideViewPr>
    <p:cSldViewPr>
      <p:cViewPr varScale="1">
        <p:scale>
          <a:sx n="110" d="100"/>
          <a:sy n="110" d="100"/>
        </p:scale>
        <p:origin x="-221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86EAAD-33A4-4DF9-8099-A5F17BBD4717}"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86EAAD-33A4-4DF9-8099-A5F17BBD4717}"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86EAAD-33A4-4DF9-8099-A5F17BBD4717}"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86EAAD-33A4-4DF9-8099-A5F17BBD4717}"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86EAAD-33A4-4DF9-8099-A5F17BBD4717}" type="datetimeFigureOut">
              <a:rPr lang="en-US" smtClean="0"/>
              <a:t>4/8/2022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86EAAD-33A4-4DF9-8099-A5F17BBD4717}"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86EAAD-33A4-4DF9-8099-A5F17BBD4717}" type="datetimeFigureOut">
              <a:rPr lang="en-US" smtClean="0"/>
              <a:t>4/8/2022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86EAAD-33A4-4DF9-8099-A5F17BBD4717}" type="datetimeFigureOut">
              <a:rPr lang="en-US" smtClean="0"/>
              <a:t>4/8/2022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86EAAD-33A4-4DF9-8099-A5F17BBD4717}" type="datetimeFigureOut">
              <a:rPr lang="en-US" smtClean="0"/>
              <a:t>4/8/2022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86EAAD-33A4-4DF9-8099-A5F17BBD4717}"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86EAAD-33A4-4DF9-8099-A5F17BBD4717}" type="datetimeFigureOut">
              <a:rPr lang="en-US" smtClean="0"/>
              <a:t>4/8/2022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380E5-695B-4126-8F59-2FC753D78D5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86EAAD-33A4-4DF9-8099-A5F17BBD4717}" type="datetimeFigureOut">
              <a:rPr lang="en-US" smtClean="0"/>
              <a:t>4/8/2022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380E5-695B-4126-8F59-2FC753D78D5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11:1-16</a:t>
            </a:r>
            <a:br>
              <a:rPr lang="af-ZA" b="1" u="sng" dirty="0" smtClean="0"/>
            </a:br>
            <a:r>
              <a:rPr lang="af-ZA" b="1" u="sng" dirty="0"/>
              <a:t/>
            </a:r>
            <a:br>
              <a:rPr lang="af-ZA" b="1" u="sng" dirty="0"/>
            </a:br>
            <a:r>
              <a:rPr lang="af-ZA" b="1" dirty="0" smtClean="0"/>
              <a:t>Christus </a:t>
            </a:r>
            <a:r>
              <a:rPr lang="af-ZA" b="1" dirty="0"/>
              <a:t>se vreugde en ons lyding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000108"/>
          </a:xfrm>
        </p:spPr>
        <p:txBody>
          <a:bodyPr/>
          <a:lstStyle/>
          <a:p>
            <a:pPr lvl="0"/>
            <a:r>
              <a:rPr lang="af-ZA" b="1" dirty="0"/>
              <a:t>Wat doen die beproewing?</a:t>
            </a:r>
            <a:endParaRPr lang="en-US" dirty="0"/>
          </a:p>
        </p:txBody>
      </p:sp>
      <p:sp>
        <p:nvSpPr>
          <p:cNvPr id="5" name="Content Placeholder 4"/>
          <p:cNvSpPr>
            <a:spLocks noGrp="1"/>
          </p:cNvSpPr>
          <p:nvPr>
            <p:ph idx="1"/>
          </p:nvPr>
        </p:nvSpPr>
        <p:spPr>
          <a:xfrm>
            <a:off x="0" y="1285860"/>
            <a:ext cx="9144000" cy="5572140"/>
          </a:xfrm>
        </p:spPr>
        <p:txBody>
          <a:bodyPr/>
          <a:lstStyle/>
          <a:p>
            <a:pPr lvl="0"/>
            <a:r>
              <a:rPr lang="af-ZA" sz="4400" dirty="0"/>
              <a:t>Dit verwyder baie hindernisse</a:t>
            </a:r>
            <a:r>
              <a:rPr lang="af-ZA" sz="4400" dirty="0" smtClean="0"/>
              <a:t>:</a:t>
            </a:r>
            <a:endParaRPr lang="en-US"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000108"/>
          </a:xfrm>
        </p:spPr>
        <p:txBody>
          <a:bodyPr/>
          <a:lstStyle/>
          <a:p>
            <a:pPr lvl="0"/>
            <a:r>
              <a:rPr lang="af-ZA" b="1" dirty="0"/>
              <a:t>Wat doen die beproewing?</a:t>
            </a:r>
            <a:endParaRPr lang="en-US" dirty="0"/>
          </a:p>
        </p:txBody>
      </p:sp>
      <p:sp>
        <p:nvSpPr>
          <p:cNvPr id="5" name="Content Placeholder 4"/>
          <p:cNvSpPr>
            <a:spLocks noGrp="1"/>
          </p:cNvSpPr>
          <p:nvPr>
            <p:ph idx="1"/>
          </p:nvPr>
        </p:nvSpPr>
        <p:spPr>
          <a:xfrm>
            <a:off x="0" y="1285860"/>
            <a:ext cx="9144000" cy="5572140"/>
          </a:xfrm>
        </p:spPr>
        <p:txBody>
          <a:bodyPr/>
          <a:lstStyle/>
          <a:p>
            <a:pPr lvl="0"/>
            <a:r>
              <a:rPr lang="af-ZA" sz="4400" dirty="0"/>
              <a:t>Dit verwyder baie hindernisse:</a:t>
            </a:r>
            <a:endParaRPr lang="en-US" sz="4400" dirty="0"/>
          </a:p>
          <a:p>
            <a:pPr lvl="0"/>
            <a:r>
              <a:rPr lang="af-ZA" sz="4400" dirty="0"/>
              <a:t>Dit openbaar my swakheid</a:t>
            </a:r>
            <a:r>
              <a:rPr lang="af-ZA" sz="4400" dirty="0" smtClean="0"/>
              <a:t>:</a:t>
            </a:r>
            <a:endParaRPr lang="en-US" sz="4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000108"/>
          </a:xfrm>
        </p:spPr>
        <p:txBody>
          <a:bodyPr/>
          <a:lstStyle/>
          <a:p>
            <a:pPr lvl="0"/>
            <a:r>
              <a:rPr lang="af-ZA" b="1" dirty="0"/>
              <a:t>Wat doen die beproewing?</a:t>
            </a:r>
            <a:endParaRPr lang="en-US" dirty="0"/>
          </a:p>
        </p:txBody>
      </p:sp>
      <p:sp>
        <p:nvSpPr>
          <p:cNvPr id="5" name="Content Placeholder 4"/>
          <p:cNvSpPr>
            <a:spLocks noGrp="1"/>
          </p:cNvSpPr>
          <p:nvPr>
            <p:ph idx="1"/>
          </p:nvPr>
        </p:nvSpPr>
        <p:spPr>
          <a:xfrm>
            <a:off x="0" y="1285860"/>
            <a:ext cx="9144000" cy="5572140"/>
          </a:xfrm>
        </p:spPr>
        <p:txBody>
          <a:bodyPr/>
          <a:lstStyle/>
          <a:p>
            <a:pPr lvl="0"/>
            <a:r>
              <a:rPr lang="af-ZA" sz="4400" dirty="0"/>
              <a:t>Dit verwyder baie hindernisse:</a:t>
            </a:r>
            <a:endParaRPr lang="en-US" sz="4400" dirty="0"/>
          </a:p>
          <a:p>
            <a:pPr lvl="0"/>
            <a:r>
              <a:rPr lang="af-ZA" sz="4400" dirty="0"/>
              <a:t>Dit openbaar my swakheid:</a:t>
            </a:r>
            <a:endParaRPr lang="en-US" sz="4400" dirty="0"/>
          </a:p>
          <a:p>
            <a:pPr lvl="0"/>
            <a:r>
              <a:rPr lang="af-ZA" sz="4400" dirty="0"/>
              <a:t>Dit dryf ma na Christus toe</a:t>
            </a:r>
            <a:r>
              <a:rPr lang="af-ZA" sz="4400" dirty="0" smtClean="0"/>
              <a:t>:</a:t>
            </a:r>
            <a:endParaRPr lang="en-US"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1000108"/>
          </a:xfrm>
        </p:spPr>
        <p:txBody>
          <a:bodyPr/>
          <a:lstStyle/>
          <a:p>
            <a:pPr lvl="0"/>
            <a:r>
              <a:rPr lang="af-ZA" b="1" dirty="0"/>
              <a:t>Wat doen die beproewing?</a:t>
            </a:r>
            <a:endParaRPr lang="en-US" dirty="0"/>
          </a:p>
        </p:txBody>
      </p:sp>
      <p:sp>
        <p:nvSpPr>
          <p:cNvPr id="5" name="Content Placeholder 4"/>
          <p:cNvSpPr>
            <a:spLocks noGrp="1"/>
          </p:cNvSpPr>
          <p:nvPr>
            <p:ph idx="1"/>
          </p:nvPr>
        </p:nvSpPr>
        <p:spPr>
          <a:xfrm>
            <a:off x="0" y="1285860"/>
            <a:ext cx="9144000" cy="5572140"/>
          </a:xfrm>
        </p:spPr>
        <p:txBody>
          <a:bodyPr/>
          <a:lstStyle/>
          <a:p>
            <a:pPr lvl="0"/>
            <a:r>
              <a:rPr lang="af-ZA" sz="4400" dirty="0"/>
              <a:t>Dit verwyder baie hindernisse:</a:t>
            </a:r>
            <a:endParaRPr lang="en-US" sz="4400" dirty="0"/>
          </a:p>
          <a:p>
            <a:pPr lvl="0"/>
            <a:r>
              <a:rPr lang="af-ZA" sz="4400" dirty="0"/>
              <a:t>Dit openbaar my swakheid:</a:t>
            </a:r>
            <a:endParaRPr lang="en-US" sz="4400" dirty="0"/>
          </a:p>
          <a:p>
            <a:pPr lvl="0"/>
            <a:r>
              <a:rPr lang="af-ZA" sz="4400" dirty="0"/>
              <a:t>Dit dryf ma na Christus toe:</a:t>
            </a:r>
            <a:endParaRPr lang="en-US" sz="4400" dirty="0"/>
          </a:p>
          <a:p>
            <a:pPr lvl="0"/>
            <a:r>
              <a:rPr lang="af-ZA" sz="4400" dirty="0"/>
              <a:t>Dit versterk </a:t>
            </a:r>
            <a:r>
              <a:rPr lang="af-ZA" sz="4400" dirty="0" smtClean="0"/>
              <a:t>geloof:</a:t>
            </a:r>
            <a:endParaRPr lang="en-US" sz="4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“My </a:t>
            </a:r>
            <a:r>
              <a:rPr lang="af-ZA" i="1" dirty="0"/>
              <a:t>broers, julle moet baie bly wees wanneer allerlei beproewings oor julle kom, want, soos julle weet, as julle geloof die toets deurstaan het, stel dit julle in staat om te </a:t>
            </a:r>
            <a:r>
              <a:rPr lang="af-ZA" i="1" u="sng" dirty="0"/>
              <a:t>volhard</a:t>
            </a:r>
            <a:r>
              <a:rPr lang="af-ZA" i="1" dirty="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Hebr. </a:t>
            </a:r>
            <a:r>
              <a:rPr lang="af-ZA" b="1" dirty="0" smtClean="0">
                <a:solidFill>
                  <a:srgbClr val="00B050"/>
                </a:solidFill>
              </a:rPr>
              <a:t>1:3</a:t>
            </a:r>
            <a:r>
              <a:rPr lang="af-ZA" b="1" i="1" dirty="0" smtClean="0"/>
              <a:t/>
            </a:r>
            <a:br>
              <a:rPr lang="af-ZA" b="1" i="1" dirty="0" smtClean="0"/>
            </a:br>
            <a:r>
              <a:rPr lang="af-ZA" b="1" i="1" dirty="0"/>
              <a:t/>
            </a:r>
            <a:br>
              <a:rPr lang="af-ZA" b="1" i="1" dirty="0"/>
            </a:br>
            <a:r>
              <a:rPr lang="af-ZA" i="1" dirty="0" smtClean="0"/>
              <a:t>“Hy </a:t>
            </a:r>
            <a:r>
              <a:rPr lang="af-ZA" i="1" dirty="0"/>
              <a:t>hou alle dinge deur sy magswoord in stand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“My </a:t>
            </a:r>
            <a:r>
              <a:rPr lang="af-ZA" i="1" dirty="0"/>
              <a:t>broers, julle moet baie bly wees wanneer allerlei beproewings oor julle kom, want, soos julle weet, as julle geloof die toets deurstaan het, stel dit julle in staat om te volhard.”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5:7	</a:t>
            </a:r>
            <a:r>
              <a:rPr lang="af-ZA" b="1" dirty="0" smtClean="0"/>
              <a:t/>
            </a:r>
            <a:br>
              <a:rPr lang="af-ZA" b="1" dirty="0" smtClean="0"/>
            </a:br>
            <a:r>
              <a:rPr lang="af-ZA" b="1" dirty="0"/>
              <a:t/>
            </a:r>
            <a:br>
              <a:rPr lang="af-ZA" b="1" dirty="0"/>
            </a:br>
            <a:r>
              <a:rPr lang="af-ZA" i="1" dirty="0" smtClean="0"/>
              <a:t>“</a:t>
            </a:r>
            <a:r>
              <a:rPr lang="af-ZA" i="1" dirty="0"/>
              <a:t>Die mens is vir swaarkry gebore, en sy lewe is kortstondig soos 'n vonk wat opskiet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1:2-4</a:t>
            </a:r>
            <a:r>
              <a:rPr lang="af-ZA" i="1" dirty="0">
                <a:solidFill>
                  <a:srgbClr val="00B050"/>
                </a:solidFill>
              </a:rPr>
              <a:t>	</a:t>
            </a:r>
            <a:r>
              <a:rPr lang="af-ZA" i="1" dirty="0" smtClean="0"/>
              <a:t/>
            </a:r>
            <a:br>
              <a:rPr lang="af-ZA" i="1" dirty="0" smtClean="0"/>
            </a:br>
            <a:r>
              <a:rPr lang="af-ZA" i="1" dirty="0" smtClean="0"/>
              <a:t>“</a:t>
            </a:r>
            <a:r>
              <a:rPr lang="af-ZA" i="1" dirty="0"/>
              <a:t>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7:10</a:t>
            </a:r>
            <a:r>
              <a:rPr lang="af-ZA" b="1" i="1" dirty="0" smtClean="0"/>
              <a:t/>
            </a:r>
            <a:br>
              <a:rPr lang="af-ZA" b="1" i="1" dirty="0" smtClean="0"/>
            </a:br>
            <a:r>
              <a:rPr lang="af-ZA" b="1" i="1" dirty="0"/>
              <a:t/>
            </a:r>
            <a:br>
              <a:rPr lang="af-ZA" b="1" i="1" dirty="0"/>
            </a:br>
            <a:r>
              <a:rPr lang="af-ZA" i="1" dirty="0" smtClean="0"/>
              <a:t>“want </a:t>
            </a:r>
            <a:r>
              <a:rPr lang="af-ZA" i="1" dirty="0"/>
              <a:t>droefheid volgens die wil van God bring bekering wat tot redding lei, en daaroor was niemand nog ooit jammer nie. Daarteenoor bring droefheid uit wêreldse oorwegings die dood</a:t>
            </a:r>
            <a:r>
              <a:rPr lang="af-ZA" i="1" dirty="0" smtClean="0"/>
              <a:t>.</a:t>
            </a:r>
            <a:r>
              <a:rPr lang="en-US"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“My </a:t>
            </a:r>
            <a:r>
              <a:rPr lang="af-ZA" i="1" dirty="0"/>
              <a:t>broers, julle moet baie bly wees wanneer allerlei beproewings oor julle kom, want, soos julle weet, as julle geloof die toets deurstaan het, stel dit julle in staat om te volhard.”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Faith untried may be true faith, but it is sure to be little faith</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C.H. Spurgeon</a:t>
            </a:r>
            <a:r>
              <a:rPr lang="af-ZA" i="1" dirty="0" smtClean="0">
                <a:solidFill>
                  <a:srgbClr val="7030A0"/>
                </a:solidFill>
              </a:rPr>
              <a:t> </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115</Words>
  <Application>Microsoft Office PowerPoint</Application>
  <PresentationFormat>On-screen Show (4:3)</PresentationFormat>
  <Paragraphs>23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11:1-16  Christus se vreugde en ons lyding</vt:lpstr>
      <vt:lpstr>Slide 2</vt:lpstr>
      <vt:lpstr>Job. 5:7   “Die mens is vir swaarkry gebore, en sy lewe is kortstondig soos 'n vonk wat opskiet.”</vt:lpstr>
      <vt:lpstr>Slide 4</vt:lpstr>
      <vt:lpstr>Jak. 1:2-4  “My broers, julle moet baie bly wees wanneer allerlei beproewings oor julle kom, want, soos julle weet, as julle geloof die toets deurstaan het, stel dit julle in staat om te volhard. En die volharding moet end-uit volgehou word sodat julle tot volle geestelike rypheid kan kom, sonder enige tekortkoming.</vt:lpstr>
      <vt:lpstr>II Kor. 7:10  “want droefheid volgens die wil van God bring bekering wat tot redding lei, en daaroor was niemand nog ooit jammer nie. Daarteenoor bring droefheid uit wêreldse oorwegings die dood.”</vt:lpstr>
      <vt:lpstr>Slide 7</vt:lpstr>
      <vt:lpstr>Jak. 1:2-3  “My broers, julle moet baie bly wees wanneer allerlei beproewings oor julle kom, want, soos julle weet, as julle geloof die toets deurstaan het, stel dit julle in staat om te volhard.”</vt:lpstr>
      <vt:lpstr>“Faith untried may be true faith, but it is sure to be little faith.”        C.H. Spurgeon </vt:lpstr>
      <vt:lpstr>Slide 10</vt:lpstr>
      <vt:lpstr>Wat doen die beproewing?</vt:lpstr>
      <vt:lpstr>Wat doen die beproewing?</vt:lpstr>
      <vt:lpstr>Wat doen die beproewing?</vt:lpstr>
      <vt:lpstr>Wat doen die beproewing?</vt:lpstr>
      <vt:lpstr>Jak. 1:2-3  “My broers, julle moet baie bly wees wanneer allerlei beproewings oor julle kom, want, soos julle weet, as julle geloof die toets deurstaan het, stel dit julle in staat om te volhard.”</vt:lpstr>
      <vt:lpstr>Slide 16</vt:lpstr>
      <vt:lpstr>Hebr. 1:3  “Hy hou alle dinge deur sy magswoord in stand.”</vt:lpstr>
      <vt:lpstr>Slide 18</vt:lpstr>
      <vt:lpstr>Jak. 1:2-3  “My broers, julle moet baie bly wees wanneer allerlei beproewings oor julle kom, want, soos julle weet, as julle geloof die toets deurstaan het, stel dit julle in staat om te volhard.”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11:1-16  Christus se vreugde en ons lyding</dc:title>
  <dc:creator>Windows User</dc:creator>
  <cp:lastModifiedBy>Windows User</cp:lastModifiedBy>
  <cp:revision>1</cp:revision>
  <dcterms:created xsi:type="dcterms:W3CDTF">2022-04-08T06:26:06Z</dcterms:created>
  <dcterms:modified xsi:type="dcterms:W3CDTF">2022-04-08T06:36:10Z</dcterms:modified>
</cp:coreProperties>
</file>