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61" autoAdjust="0"/>
    <p:restoredTop sz="94660"/>
  </p:normalViewPr>
  <p:slideViewPr>
    <p:cSldViewPr>
      <p:cViewPr varScale="1">
        <p:scale>
          <a:sx n="110" d="100"/>
          <a:sy n="110" d="100"/>
        </p:scale>
        <p:origin x="-21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FC627B-A26D-45E6-9358-360A79DAF10D}" type="datetimeFigureOut">
              <a:rPr lang="en-US" smtClean="0"/>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FC627B-A26D-45E6-9358-360A79DAF10D}" type="datetimeFigureOut">
              <a:rPr lang="en-US" smtClean="0"/>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FC627B-A26D-45E6-9358-360A79DAF10D}" type="datetimeFigureOut">
              <a:rPr lang="en-US" smtClean="0"/>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FC627B-A26D-45E6-9358-360A79DAF10D}" type="datetimeFigureOut">
              <a:rPr lang="en-US" smtClean="0"/>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FC627B-A26D-45E6-9358-360A79DAF10D}" type="datetimeFigureOut">
              <a:rPr lang="en-US" smtClean="0"/>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FC627B-A26D-45E6-9358-360A79DAF10D}" type="datetimeFigureOut">
              <a:rPr lang="en-US" smtClean="0"/>
              <a:t>4/14/2022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FC627B-A26D-45E6-9358-360A79DAF10D}" type="datetimeFigureOut">
              <a:rPr lang="en-US" smtClean="0"/>
              <a:t>4/14/2022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FC627B-A26D-45E6-9358-360A79DAF10D}" type="datetimeFigureOut">
              <a:rPr lang="en-US" smtClean="0"/>
              <a:t>4/14/2022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C627B-A26D-45E6-9358-360A79DAF10D}" type="datetimeFigureOut">
              <a:rPr lang="en-US" smtClean="0"/>
              <a:t>4/14/2022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FC627B-A26D-45E6-9358-360A79DAF10D}" type="datetimeFigureOut">
              <a:rPr lang="en-US" smtClean="0"/>
              <a:t>4/14/2022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FC627B-A26D-45E6-9358-360A79DAF10D}" type="datetimeFigureOut">
              <a:rPr lang="en-US" smtClean="0"/>
              <a:t>4/14/2022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C30BD-688D-41BD-9377-FCB2E56BEF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C627B-A26D-45E6-9358-360A79DAF10D}" type="datetimeFigureOut">
              <a:rPr lang="en-US" smtClean="0"/>
              <a:t>4/14/2022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4C30BD-688D-41BD-9377-FCB2E56BEF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11:17-36</a:t>
            </a:r>
            <a:br>
              <a:rPr lang="af-ZA" b="1" u="sng" dirty="0" smtClean="0"/>
            </a:br>
            <a:r>
              <a:rPr lang="af-ZA" b="1" u="sng" dirty="0"/>
              <a:t/>
            </a:r>
            <a:br>
              <a:rPr lang="af-ZA" b="1" u="sng" dirty="0"/>
            </a:br>
            <a:r>
              <a:rPr lang="af-ZA" b="1" dirty="0" smtClean="0"/>
              <a:t>Die </a:t>
            </a:r>
            <a:r>
              <a:rPr lang="af-ZA" b="1" dirty="0"/>
              <a:t>aankoms van die </a:t>
            </a:r>
            <a:r>
              <a:rPr lang="af-ZA" b="1" dirty="0" smtClean="0"/>
              <a:t>Verlosser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 Tess. 1:13-14</a:t>
            </a:r>
            <a:r>
              <a:rPr lang="af-ZA" i="1" dirty="0">
                <a:solidFill>
                  <a:srgbClr val="00B050"/>
                </a:solidFill>
              </a:rPr>
              <a:t>	</a:t>
            </a:r>
            <a:r>
              <a:rPr lang="af-ZA" i="1" dirty="0" smtClean="0"/>
              <a:t/>
            </a:r>
            <a:br>
              <a:rPr lang="af-ZA" i="1" dirty="0" smtClean="0"/>
            </a:br>
            <a:r>
              <a:rPr lang="af-ZA" i="1" dirty="0" smtClean="0"/>
              <a:t>“</a:t>
            </a:r>
            <a:r>
              <a:rPr lang="af-ZA" i="1" dirty="0"/>
              <a:t>Ons wil hê, broers, dat julle nie onkundig moet wees oor wat met die ontslapenes gaan gebeur nie. Dan sal julle ook nie treur nie, soos die ander mense wat geen hoop het nie. Ons glo immers dat Jesus gesterwe maar ook opgestaan het. Net so glo ons ook dat God saam met Jesus die ontslapenes wat in Hom geglo het, na Hom toe sal neem.”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14:1-2</a:t>
            </a:r>
            <a:r>
              <a:rPr lang="af-ZA" b="1" dirty="0" smtClean="0"/>
              <a:t/>
            </a:r>
            <a:br>
              <a:rPr lang="af-ZA" b="1" dirty="0" smtClean="0"/>
            </a:br>
            <a:r>
              <a:rPr lang="af-ZA" b="1" dirty="0"/>
              <a:t/>
            </a:r>
            <a:br>
              <a:rPr lang="af-ZA" b="1" dirty="0"/>
            </a:br>
            <a:r>
              <a:rPr lang="af-ZA" i="1" dirty="0" smtClean="0"/>
              <a:t>“Die </a:t>
            </a:r>
            <a:r>
              <a:rPr lang="af-ZA" i="1" dirty="0"/>
              <a:t>mens, uit 'n vrou gebore, se lewe is kort en vol onrus. Hy is soos 'n blom wat oopgaan en dan verlep, 'n skaduwee wat verbygaan en nie stilstaan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90:9-10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Onder u toorn vlieg ons dae en skiet ons jare verby soos 'n gedagte. Ons lewe maar sewentig jaar, of, as ons baie sterk is, tagtig, en dié is vol swaarkry en leed. Dit is gou verby, ons vlieg na ons einde toe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1:21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“Sonder </a:t>
            </a:r>
            <a:r>
              <a:rPr lang="af-ZA" i="1" dirty="0"/>
              <a:t>iets het ek in die wêreld gekom en sonder iets gaan ek daaruit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Pred. 2:18-19</a:t>
            </a:r>
            <a:r>
              <a:rPr lang="af-ZA" i="1" dirty="0">
                <a:solidFill>
                  <a:srgbClr val="00B050"/>
                </a:solidFill>
              </a:rPr>
              <a:t>	</a:t>
            </a:r>
            <a:r>
              <a:rPr lang="af-ZA" i="1" dirty="0" smtClean="0"/>
              <a:t/>
            </a:r>
            <a:br>
              <a:rPr lang="af-ZA" i="1" dirty="0" smtClean="0"/>
            </a:br>
            <a:r>
              <a:rPr lang="af-ZA" i="1" dirty="0" smtClean="0"/>
              <a:t>“</a:t>
            </a:r>
            <a:r>
              <a:rPr lang="af-ZA" i="1" dirty="0"/>
              <a:t>Ek het alles gehaat waarmee ek my in hierdie wêreld met soveel sorg besig gehou het, want ek moet dit nalaat aan dié een wat ná my kom, en wie weet of hy 'n wyse of 'n dwase mens sal wees? Tog sal hy beskik oor alles wat ek met sorg en oorleg in hierdie wêreld bymekaargemaak het. Dit kom dus ook tot niks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116:15</a:t>
            </a:r>
            <a:r>
              <a:rPr lang="af-ZA" b="1" i="1" dirty="0" smtClean="0"/>
              <a:t/>
            </a:r>
            <a:br>
              <a:rPr lang="af-ZA" b="1" i="1" dirty="0" smtClean="0"/>
            </a:br>
            <a:r>
              <a:rPr lang="af-ZA" b="1" i="1" dirty="0"/>
              <a:t/>
            </a:r>
            <a:br>
              <a:rPr lang="af-ZA" b="1" i="1" dirty="0"/>
            </a:br>
            <a:r>
              <a:rPr lang="af-ZA" i="1" dirty="0" smtClean="0"/>
              <a:t>“Vir </a:t>
            </a:r>
            <a:r>
              <a:rPr lang="af-ZA" i="1" dirty="0"/>
              <a:t>die Here is die dood van sy troue dienaars geen geringe saak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believe is to receive, hold, enjoy the reality and the power of it, with all that lies in it of joy, comfort, peace and hope.”</a:t>
            </a:r>
            <a:r>
              <a:rPr lang="en-US" dirty="0"/>
              <a:t/>
            </a:r>
            <a:br>
              <a:rPr lang="en-US" dirty="0"/>
            </a:br>
            <a:r>
              <a:rPr lang="en-US" dirty="0" smtClean="0"/>
              <a:t/>
            </a:r>
            <a:br>
              <a:rPr lang="en-US" dirty="0" smtClean="0"/>
            </a:br>
            <a:r>
              <a:rPr lang="en-US" dirty="0" smtClean="0"/>
              <a:t>					</a:t>
            </a:r>
            <a:r>
              <a:rPr lang="af-ZA" b="1" dirty="0" smtClean="0"/>
              <a:t>R.C.H. Lenski</a:t>
            </a:r>
            <a:r>
              <a:rPr lang="af-ZA" dirty="0" smtClean="0"/>
              <a:t> </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55</Words>
  <Application>Microsoft Office PowerPoint</Application>
  <PresentationFormat>On-screen Show (4:3)</PresentationFormat>
  <Paragraphs>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11:17-36  Die aankoms van die Verlosser</vt:lpstr>
      <vt:lpstr>Slide 2</vt:lpstr>
      <vt:lpstr>Job. 14:1-2  “Die mens, uit 'n vrou gebore, se lewe is kort en vol onrus. Hy is soos 'n blom wat oopgaan en dan verlep, 'n skaduwee wat verbygaan en nie stilstaan nie.”</vt:lpstr>
      <vt:lpstr>Ps. 90:9-10   “Onder u toorn vlieg ons dae en skiet ons jare verby soos 'n gedagte. Ons lewe maar sewentig jaar, of, as ons baie sterk is, tagtig, en dié is vol swaarkry en leed. Dit is gou verby, ons vlieg na ons einde toe.”</vt:lpstr>
      <vt:lpstr>Job. 1:21  “Sonder iets het ek in die wêreld gekom en sonder iets gaan ek daaruit.”</vt:lpstr>
      <vt:lpstr>Pred. 2:18-19  “Ek het alles gehaat waarmee ek my in hierdie wêreld met soveel sorg besig gehou het, want ek moet dit nalaat aan dié een wat ná my kom, en wie weet of hy 'n wyse of 'n dwase mens sal wees? Tog sal hy beskik oor alles wat ek met sorg en oorleg in hierdie wêreld bymekaargemaak het. Dit kom dus ook tot niks.”</vt:lpstr>
      <vt:lpstr>Ps. 116:15  “Vir die Here is die dood van sy troue dienaars geen geringe saak nie.”</vt:lpstr>
      <vt:lpstr>Slide 8</vt:lpstr>
      <vt:lpstr>“To believe is to receive, hold, enjoy the reality and the power of it, with all that lies in it of joy, comfort, peace and hope.”       R.C.H. Lenski  </vt:lpstr>
      <vt:lpstr>I Tess. 1:13-14  “Ons wil hê, broers, dat julle nie onkundig moet wees oor wat met die ontslapenes gaan gebeur nie. Dan sal julle ook nie treur nie, soos die ander mense wat geen hoop het nie. Ons glo immers dat Jesus gesterwe maar ook opgestaan het. Net so glo ons ook dat God saam met Jesus die ontslapenes wat in Hom geglo het, na Hom toe sal neem.”</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11:17-36  Die aankoms van die Verlosser</dc:title>
  <dc:creator>Windows User</dc:creator>
  <cp:lastModifiedBy>Windows User</cp:lastModifiedBy>
  <cp:revision>1</cp:revision>
  <dcterms:created xsi:type="dcterms:W3CDTF">2022-04-14T07:35:59Z</dcterms:created>
  <dcterms:modified xsi:type="dcterms:W3CDTF">2022-04-14T07:39:03Z</dcterms:modified>
</cp:coreProperties>
</file>