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106" autoAdjust="0"/>
    <p:restoredTop sz="94660"/>
  </p:normalViewPr>
  <p:slideViewPr>
    <p:cSldViewPr>
      <p:cViewPr varScale="1">
        <p:scale>
          <a:sx n="110" d="100"/>
          <a:sy n="110" d="100"/>
        </p:scale>
        <p:origin x="-21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50C1A-8378-486C-9885-662E0D3C53B0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E78C2-39ED-4221-B332-E678E2F697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11:37-44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'n </a:t>
            </a:r>
            <a:r>
              <a:rPr lang="af-ZA" b="1" dirty="0"/>
              <a:t>Skare sien die wonder, Sy kinder sien Sy </a:t>
            </a:r>
            <a:r>
              <a:rPr lang="af-ZA" b="1" dirty="0" smtClean="0"/>
              <a:t>glorie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/>
              <a:t>Hy is die opstanding en die lewe</a:t>
            </a:r>
            <a:r>
              <a:rPr lang="af-ZA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10:25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“Die </a:t>
            </a:r>
            <a:r>
              <a:rPr lang="af-ZA" i="1" dirty="0"/>
              <a:t>dade wat Ek in die Naam van my Vader doen, bewys wie Ek is.”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1:11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</a:t>
            </a:r>
            <a:r>
              <a:rPr lang="af-ZA" i="1" dirty="0"/>
              <a:t>So het Hy Hom dit voorgeneem, Hy wat alles laat gebeur volgens sy raadsbesluit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8:28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“Ons </a:t>
            </a:r>
            <a:r>
              <a:rPr lang="af-ZA" i="1" dirty="0"/>
              <a:t>weet dat God alles ten goede laat meewerk vir dié wat Hom liefhet, dié wat volgens sy besluit geroep is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Job. </a:t>
            </a:r>
            <a:r>
              <a:rPr lang="af-ZA" b="1" dirty="0" smtClean="0">
                <a:solidFill>
                  <a:srgbClr val="00B050"/>
                </a:solidFill>
              </a:rPr>
              <a:t>33:13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“Waarom </a:t>
            </a:r>
            <a:r>
              <a:rPr lang="af-ZA" i="1" dirty="0"/>
              <a:t>beskuldig jy vir God? Hy hoef nie vir jou rekenskap te gee van sy dade nie.”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“But </a:t>
            </a:r>
            <a:r>
              <a:rPr lang="af-ZA" i="1" dirty="0"/>
              <a:t>Jesus is promising Martha a sight of the glory. The crowd would see the miracle, but only believers would percieve its real significance, the glory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</a:t>
            </a:r>
            <a:r>
              <a:rPr lang="af-ZA" i="1" dirty="0" smtClean="0">
                <a:solidFill>
                  <a:srgbClr val="7030A0"/>
                </a:solidFill>
              </a:rPr>
              <a:t>	</a:t>
            </a:r>
            <a:r>
              <a:rPr lang="af-ZA" b="1" dirty="0" smtClean="0">
                <a:solidFill>
                  <a:srgbClr val="7030A0"/>
                </a:solidFill>
              </a:rPr>
              <a:t>Leon Morris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</Words>
  <Application>Microsoft Office PowerPoint</Application>
  <PresentationFormat>On-screen Show (4:3)</PresentationFormat>
  <Paragraphs>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Joh. 11:37-44  'n Skare sien die wonder, Sy kinder sien Sy glorie</vt:lpstr>
      <vt:lpstr>Slide 2</vt:lpstr>
      <vt:lpstr>Joh. 10:25  “Die dade wat Ek in die Naam van my Vader doen, bewys wie Ek is.”</vt:lpstr>
      <vt:lpstr>Slide 4</vt:lpstr>
      <vt:lpstr>Ef. 1:11   “So het Hy Hom dit voorgeneem, Hy wat alles laat gebeur volgens sy raadsbesluit.”</vt:lpstr>
      <vt:lpstr>Rom. 8:28  “Ons weet dat God alles ten goede laat meewerk vir dié wat Hom liefhet, dié wat volgens sy besluit geroep is.”</vt:lpstr>
      <vt:lpstr>Job. 33:13  “Waarom beskuldig jy vir God? Hy hoef nie vir jou rekenskap te gee van sy dade nie.”</vt:lpstr>
      <vt:lpstr>Slide 8</vt:lpstr>
      <vt:lpstr>“But Jesus is promising Martha a sight of the glory. The crowd would see the miracle, but only believers would percieve its real significance, the glory.”      Leon Morris</vt:lpstr>
      <vt:lpstr>Slide 10</vt:lpstr>
      <vt:lpstr>Hy is die opstanding en die lewe!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11:37-44  'n Skare sien die wonder, Sy kinder sien Sy glorie</dc:title>
  <dc:creator>Windows User</dc:creator>
  <cp:lastModifiedBy>Windows User</cp:lastModifiedBy>
  <cp:revision>1</cp:revision>
  <dcterms:created xsi:type="dcterms:W3CDTF">2022-04-22T06:43:05Z</dcterms:created>
  <dcterms:modified xsi:type="dcterms:W3CDTF">2022-04-22T06:46:13Z</dcterms:modified>
</cp:coreProperties>
</file>