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5486" autoAdjust="0"/>
    <p:restoredTop sz="94660"/>
  </p:normalViewPr>
  <p:slideViewPr>
    <p:cSldViewPr>
      <p:cViewPr varScale="1">
        <p:scale>
          <a:sx n="110" d="100"/>
          <a:sy n="110" d="100"/>
        </p:scale>
        <p:origin x="-219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440C0-49BE-4144-93B7-9152BCD50014}" type="datetimeFigureOut">
              <a:rPr lang="en-US" smtClean="0"/>
              <a:t>4/28/2022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676C7-630F-481B-950D-209671FA7B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440C0-49BE-4144-93B7-9152BCD50014}" type="datetimeFigureOut">
              <a:rPr lang="en-US" smtClean="0"/>
              <a:t>4/28/2022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676C7-630F-481B-950D-209671FA7B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440C0-49BE-4144-93B7-9152BCD50014}" type="datetimeFigureOut">
              <a:rPr lang="en-US" smtClean="0"/>
              <a:t>4/28/2022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676C7-630F-481B-950D-209671FA7B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440C0-49BE-4144-93B7-9152BCD50014}" type="datetimeFigureOut">
              <a:rPr lang="en-US" smtClean="0"/>
              <a:t>4/28/2022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676C7-630F-481B-950D-209671FA7B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440C0-49BE-4144-93B7-9152BCD50014}" type="datetimeFigureOut">
              <a:rPr lang="en-US" smtClean="0"/>
              <a:t>4/28/2022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676C7-630F-481B-950D-209671FA7B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440C0-49BE-4144-93B7-9152BCD50014}" type="datetimeFigureOut">
              <a:rPr lang="en-US" smtClean="0"/>
              <a:t>4/28/2022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676C7-630F-481B-950D-209671FA7B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440C0-49BE-4144-93B7-9152BCD50014}" type="datetimeFigureOut">
              <a:rPr lang="en-US" smtClean="0"/>
              <a:t>4/28/2022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676C7-630F-481B-950D-209671FA7B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440C0-49BE-4144-93B7-9152BCD50014}" type="datetimeFigureOut">
              <a:rPr lang="en-US" smtClean="0"/>
              <a:t>4/28/2022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676C7-630F-481B-950D-209671FA7B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440C0-49BE-4144-93B7-9152BCD50014}" type="datetimeFigureOut">
              <a:rPr lang="en-US" smtClean="0"/>
              <a:t>4/28/2022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676C7-630F-481B-950D-209671FA7B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440C0-49BE-4144-93B7-9152BCD50014}" type="datetimeFigureOut">
              <a:rPr lang="en-US" smtClean="0"/>
              <a:t>4/28/2022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676C7-630F-481B-950D-209671FA7B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440C0-49BE-4144-93B7-9152BCD50014}" type="datetimeFigureOut">
              <a:rPr lang="en-US" smtClean="0"/>
              <a:t>4/28/2022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676C7-630F-481B-950D-209671FA7B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440C0-49BE-4144-93B7-9152BCD50014}" type="datetimeFigureOut">
              <a:rPr lang="en-US" smtClean="0"/>
              <a:t>4/28/2022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4676C7-630F-481B-950D-209671FA7B8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u="sng" dirty="0"/>
              <a:t>Joh. </a:t>
            </a:r>
            <a:r>
              <a:rPr lang="af-ZA" b="1" u="sng" dirty="0" smtClean="0"/>
              <a:t>11:45-57</a:t>
            </a:r>
            <a:br>
              <a:rPr lang="af-ZA" b="1" u="sng" dirty="0" smtClean="0"/>
            </a:br>
            <a:r>
              <a:rPr lang="af-ZA" b="1" u="sng" dirty="0"/>
              <a:t/>
            </a:r>
            <a:br>
              <a:rPr lang="af-ZA" b="1" u="sng" dirty="0"/>
            </a:br>
            <a:r>
              <a:rPr lang="af-ZA" b="1" dirty="0" smtClean="0"/>
              <a:t>Wat </a:t>
            </a:r>
            <a:r>
              <a:rPr lang="af-ZA" b="1" dirty="0"/>
              <a:t>maak ons van hierdie Jesus </a:t>
            </a:r>
            <a:r>
              <a:rPr lang="af-ZA" b="1" dirty="0" smtClean="0"/>
              <a:t>?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Luk. </a:t>
            </a:r>
            <a:r>
              <a:rPr lang="af-ZA" b="1" dirty="0" smtClean="0">
                <a:solidFill>
                  <a:srgbClr val="00B050"/>
                </a:solidFill>
              </a:rPr>
              <a:t>12:51</a:t>
            </a:r>
            <a:r>
              <a:rPr lang="af-ZA" b="1" i="1" dirty="0" smtClean="0">
                <a:solidFill>
                  <a:srgbClr val="00B050"/>
                </a:solidFill>
              </a:rPr>
              <a:t/>
            </a:r>
            <a:br>
              <a:rPr lang="af-ZA" b="1" i="1" dirty="0" smtClean="0">
                <a:solidFill>
                  <a:srgbClr val="00B050"/>
                </a:solidFill>
              </a:rPr>
            </a:br>
            <a:r>
              <a:rPr lang="af-ZA" b="1" i="1" dirty="0"/>
              <a:t/>
            </a:r>
            <a:br>
              <a:rPr lang="af-ZA" b="1" i="1" dirty="0"/>
            </a:br>
            <a:r>
              <a:rPr lang="af-ZA" i="1" dirty="0" smtClean="0"/>
              <a:t>“Dink </a:t>
            </a:r>
            <a:r>
              <a:rPr lang="af-ZA" i="1" dirty="0"/>
              <a:t>julle dat Ek gekom het om vrede op die aarde te bring? Nee, sê Ek vir julle, eerder verdeeldheid</a:t>
            </a:r>
            <a:r>
              <a:rPr lang="af-ZA" i="1" dirty="0" smtClean="0"/>
              <a:t>,”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Luk. </a:t>
            </a:r>
            <a:r>
              <a:rPr lang="af-ZA" b="1" dirty="0" smtClean="0">
                <a:solidFill>
                  <a:srgbClr val="00B050"/>
                </a:solidFill>
              </a:rPr>
              <a:t>16:31</a:t>
            </a:r>
            <a:r>
              <a:rPr lang="af-ZA" b="1" dirty="0" smtClean="0"/>
              <a:t/>
            </a:r>
            <a:br>
              <a:rPr lang="af-ZA" b="1" dirty="0" smtClean="0"/>
            </a:br>
            <a:r>
              <a:rPr lang="af-ZA" b="1" dirty="0"/>
              <a:t/>
            </a:r>
            <a:br>
              <a:rPr lang="af-ZA" b="1" dirty="0"/>
            </a:br>
            <a:r>
              <a:rPr lang="af-ZA" i="1" dirty="0" smtClean="0"/>
              <a:t>“Maar </a:t>
            </a:r>
            <a:r>
              <a:rPr lang="af-ZA" i="1" dirty="0"/>
              <a:t>hy sê vir hom: ‘As hulle na Moses en die profete nie luister nie, sal hulle nie oortuig word nie al sou iemand uit die dood opstaan</a:t>
            </a:r>
            <a:r>
              <a:rPr lang="af-ZA" i="1" dirty="0" smtClean="0"/>
              <a:t>.’”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i="1" dirty="0" smtClean="0"/>
              <a:t>“The </a:t>
            </a:r>
            <a:r>
              <a:rPr lang="af-ZA" i="1" dirty="0"/>
              <a:t>chief cause of unbelieve is not inadequate information, but a heart in rebellion against the authority of God and his word.”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			</a:t>
            </a:r>
            <a:r>
              <a:rPr lang="af-ZA" b="1" dirty="0" smtClean="0">
                <a:solidFill>
                  <a:srgbClr val="7030A0"/>
                </a:solidFill>
              </a:rPr>
              <a:t>Homer Kent</a:t>
            </a:r>
            <a:endParaRPr lang="en-US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Joh. </a:t>
            </a:r>
            <a:r>
              <a:rPr lang="af-ZA" b="1" dirty="0" smtClean="0">
                <a:solidFill>
                  <a:srgbClr val="00B050"/>
                </a:solidFill>
              </a:rPr>
              <a:t>3:36</a:t>
            </a:r>
            <a:r>
              <a:rPr lang="af-ZA" b="1" dirty="0" smtClean="0"/>
              <a:t/>
            </a:r>
            <a:br>
              <a:rPr lang="af-ZA" b="1" dirty="0" smtClean="0"/>
            </a:br>
            <a:r>
              <a:rPr lang="af-ZA" b="1" dirty="0"/>
              <a:t/>
            </a:r>
            <a:br>
              <a:rPr lang="af-ZA" b="1" dirty="0"/>
            </a:br>
            <a:r>
              <a:rPr lang="af-ZA" i="1" dirty="0" smtClean="0"/>
              <a:t>“Wie </a:t>
            </a:r>
            <a:r>
              <a:rPr lang="af-ZA" i="1" dirty="0"/>
              <a:t>in die Seun glo, het die ewige lewe; wie egter aan die Seun ongehoorsaam is, sal die lewe nie sien nie, maar die straf van God bly op hom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Luk. </a:t>
            </a:r>
            <a:r>
              <a:rPr lang="af-ZA" b="1" dirty="0" smtClean="0">
                <a:solidFill>
                  <a:srgbClr val="00B050"/>
                </a:solidFill>
              </a:rPr>
              <a:t>11:23</a:t>
            </a:r>
            <a:r>
              <a:rPr lang="af-ZA" b="1" i="1" dirty="0" smtClean="0"/>
              <a:t/>
            </a:r>
            <a:br>
              <a:rPr lang="af-ZA" b="1" i="1" dirty="0" smtClean="0"/>
            </a:br>
            <a:r>
              <a:rPr lang="af-ZA" b="1" i="1" dirty="0"/>
              <a:t/>
            </a:r>
            <a:br>
              <a:rPr lang="af-ZA" b="1" i="1" dirty="0"/>
            </a:br>
            <a:r>
              <a:rPr lang="af-ZA" i="1" dirty="0" smtClean="0"/>
              <a:t>“Wie </a:t>
            </a:r>
            <a:r>
              <a:rPr lang="af-ZA" i="1" dirty="0"/>
              <a:t>nie aan my kant is nie, is teen My. En wie nie saam met My die skape bymekaarmaak nie, jaag hulle uitmekaar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Joh. </a:t>
            </a:r>
            <a:r>
              <a:rPr lang="af-ZA" b="1" dirty="0" smtClean="0">
                <a:solidFill>
                  <a:srgbClr val="00B050"/>
                </a:solidFill>
              </a:rPr>
              <a:t>14:6</a:t>
            </a:r>
            <a:r>
              <a:rPr lang="af-ZA" b="1" i="1" dirty="0" smtClean="0"/>
              <a:t/>
            </a:r>
            <a:br>
              <a:rPr lang="af-ZA" b="1" i="1" dirty="0" smtClean="0"/>
            </a:br>
            <a:r>
              <a:rPr lang="af-ZA" b="1" i="1" dirty="0"/>
              <a:t/>
            </a:r>
            <a:br>
              <a:rPr lang="af-ZA" b="1" i="1" dirty="0"/>
            </a:br>
            <a:r>
              <a:rPr lang="af-ZA" i="1" dirty="0" smtClean="0"/>
              <a:t>“Ek </a:t>
            </a:r>
            <a:r>
              <a:rPr lang="af-ZA" i="1" dirty="0"/>
              <a:t>is die weg en die waarheid en die lewe. Niemand kom na die Vader toe behalwe deur My nie</a:t>
            </a:r>
            <a:r>
              <a:rPr lang="af-ZA" i="1" dirty="0" smtClean="0"/>
              <a:t>”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Hand. 4:12</a:t>
            </a:r>
            <a:r>
              <a:rPr lang="af-ZA" i="1" dirty="0">
                <a:solidFill>
                  <a:srgbClr val="00B050"/>
                </a:solidFill>
              </a:rPr>
              <a:t>	</a:t>
            </a:r>
            <a:r>
              <a:rPr lang="af-ZA" i="1" dirty="0" smtClean="0"/>
              <a:t/>
            </a:r>
            <a:br>
              <a:rPr lang="af-ZA" i="1" dirty="0" smtClean="0"/>
            </a:br>
            <a:r>
              <a:rPr lang="af-ZA" i="1" dirty="0"/>
              <a:t/>
            </a:r>
            <a:br>
              <a:rPr lang="af-ZA" i="1" dirty="0"/>
            </a:br>
            <a:r>
              <a:rPr lang="af-ZA" i="1" dirty="0" smtClean="0"/>
              <a:t>“</a:t>
            </a:r>
            <a:r>
              <a:rPr lang="af-ZA" i="1" dirty="0"/>
              <a:t>Hý bring die verlossing en niemand anders nie. Daar is geen ander naam op die aarde aan die mense gegee waardeur God wil dat ons verlos moet word nie.”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Gal. 5:6</a:t>
            </a:r>
            <a:r>
              <a:rPr lang="af-ZA" b="1" dirty="0"/>
              <a:t>	</a:t>
            </a:r>
            <a:r>
              <a:rPr lang="af-ZA" b="1" i="1" dirty="0" smtClean="0"/>
              <a:t/>
            </a:r>
            <a:br>
              <a:rPr lang="af-ZA" b="1" i="1" dirty="0" smtClean="0"/>
            </a:br>
            <a:r>
              <a:rPr lang="af-ZA" b="1" i="1" dirty="0"/>
              <a:t/>
            </a:r>
            <a:br>
              <a:rPr lang="af-ZA" b="1" i="1" dirty="0"/>
            </a:br>
            <a:r>
              <a:rPr lang="af-ZA" i="1" dirty="0" smtClean="0"/>
              <a:t>“</a:t>
            </a:r>
            <a:r>
              <a:rPr lang="af-ZA" i="1" dirty="0"/>
              <a:t>In Christus Jesus is dit nie van belang of jy besny is of nie. Al wat van belang is, is geloof wat deur die liefde tot dade oorgaan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49</Words>
  <Application>Microsoft Office PowerPoint</Application>
  <PresentationFormat>On-screen Show (4:3)</PresentationFormat>
  <Paragraphs>9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Joh. 11:45-57  Wat maak ons van hierdie Jesus ?</vt:lpstr>
      <vt:lpstr>Slide 2</vt:lpstr>
      <vt:lpstr>Joh. 3:36  “Wie in die Seun glo, het die ewige lewe; wie egter aan die Seun ongehoorsaam is, sal die lewe nie sien nie, maar die straf van God bly op hom.”</vt:lpstr>
      <vt:lpstr>Luk. 11:23  “Wie nie aan my kant is nie, is teen My. En wie nie saam met My die skape bymekaarmaak nie, jaag hulle uitmekaar.”</vt:lpstr>
      <vt:lpstr>Slide 5</vt:lpstr>
      <vt:lpstr>Joh. 14:6  “Ek is die weg en die waarheid en die lewe. Niemand kom na die Vader toe behalwe deur My nie”</vt:lpstr>
      <vt:lpstr>Hand. 4:12   “Hý bring die verlossing en niemand anders nie. Daar is geen ander naam op die aarde aan die mense gegee waardeur God wil dat ons verlos moet word nie.”</vt:lpstr>
      <vt:lpstr>Slide 8</vt:lpstr>
      <vt:lpstr>Gal. 5:6   “In Christus Jesus is dit nie van belang of jy besny is of nie. Al wat van belang is, is geloof wat deur die liefde tot dade oorgaan.”</vt:lpstr>
      <vt:lpstr>Slide 10</vt:lpstr>
      <vt:lpstr>Luk. 12:51  “Dink julle dat Ek gekom het om vrede op die aarde te bring? Nee, sê Ek vir julle, eerder verdeeldheid,”</vt:lpstr>
      <vt:lpstr>Luk. 16:31  “Maar hy sê vir hom: ‘As hulle na Moses en die profete nie luister nie, sal hulle nie oortuig word nie al sou iemand uit die dood opstaan.’”</vt:lpstr>
      <vt:lpstr>“The chief cause of unbelieve is not inadequate information, but a heart in rebellion against the authority of God and his word.”      Homer Kent</vt:lpstr>
      <vt:lpstr>Slide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Joh. 11:45-57  Wat maak ons van hierdie Jesus ?</dc:title>
  <dc:creator>Windows User</dc:creator>
  <cp:lastModifiedBy>Windows User</cp:lastModifiedBy>
  <cp:revision>1</cp:revision>
  <dcterms:created xsi:type="dcterms:W3CDTF">2022-04-28T06:23:38Z</dcterms:created>
  <dcterms:modified xsi:type="dcterms:W3CDTF">2022-04-28T06:27:18Z</dcterms:modified>
</cp:coreProperties>
</file>