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5904" autoAdjust="0"/>
    <p:restoredTop sz="94660"/>
  </p:normalViewPr>
  <p:slideViewPr>
    <p:cSldViewPr>
      <p:cViewPr varScale="1">
        <p:scale>
          <a:sx n="110" d="100"/>
          <a:sy n="110" d="100"/>
        </p:scale>
        <p:origin x="-21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9A61-4CF2-4219-A42A-777AEBFA38CD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F3632-6A69-4513-AC37-8E0154FBC3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9A61-4CF2-4219-A42A-777AEBFA38CD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F3632-6A69-4513-AC37-8E0154FBC3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9A61-4CF2-4219-A42A-777AEBFA38CD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F3632-6A69-4513-AC37-8E0154FBC3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9A61-4CF2-4219-A42A-777AEBFA38CD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F3632-6A69-4513-AC37-8E0154FBC3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9A61-4CF2-4219-A42A-777AEBFA38CD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F3632-6A69-4513-AC37-8E0154FBC3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9A61-4CF2-4219-A42A-777AEBFA38CD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F3632-6A69-4513-AC37-8E0154FBC3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9A61-4CF2-4219-A42A-777AEBFA38CD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F3632-6A69-4513-AC37-8E0154FBC3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9A61-4CF2-4219-A42A-777AEBFA38CD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F3632-6A69-4513-AC37-8E0154FBC3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9A61-4CF2-4219-A42A-777AEBFA38CD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F3632-6A69-4513-AC37-8E0154FBC3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9A61-4CF2-4219-A42A-777AEBFA38CD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F3632-6A69-4513-AC37-8E0154FBC3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9A61-4CF2-4219-A42A-777AEBFA38CD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F3632-6A69-4513-AC37-8E0154FBC3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F9A61-4CF2-4219-A42A-777AEBFA38CD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F3632-6A69-4513-AC37-8E0154FBC31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Joh. </a:t>
            </a:r>
            <a:r>
              <a:rPr lang="af-ZA" b="1" u="sng" dirty="0" smtClean="0"/>
              <a:t>12:1-11</a:t>
            </a:r>
            <a:br>
              <a:rPr lang="af-ZA" b="1" u="sng" dirty="0" smtClean="0"/>
            </a:br>
            <a:r>
              <a:rPr lang="af-ZA" b="1" u="sng" dirty="0"/>
              <a:t/>
            </a:r>
            <a:br>
              <a:rPr lang="af-ZA" b="1" u="sng" dirty="0"/>
            </a:br>
            <a:r>
              <a:rPr lang="af-ZA" b="1" dirty="0" smtClean="0"/>
              <a:t>Gedrag </a:t>
            </a:r>
            <a:r>
              <a:rPr lang="af-ZA" b="1" dirty="0"/>
              <a:t>wys wat jy werklik glo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</a:t>
            </a:r>
            <a:r>
              <a:rPr lang="af-ZA" b="1" dirty="0" smtClean="0">
                <a:solidFill>
                  <a:srgbClr val="00B050"/>
                </a:solidFill>
              </a:rPr>
              <a:t>23:11</a:t>
            </a:r>
            <a:br>
              <a:rPr lang="af-ZA" b="1" dirty="0" smtClean="0">
                <a:solidFill>
                  <a:srgbClr val="00B050"/>
                </a:solidFill>
              </a:rPr>
            </a:b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 smtClean="0"/>
              <a:t> </a:t>
            </a:r>
            <a:r>
              <a:rPr lang="af-ZA" i="1" dirty="0" smtClean="0"/>
              <a:t>“</a:t>
            </a:r>
            <a:r>
              <a:rPr lang="af-ZA" i="1" dirty="0"/>
              <a:t>Maar die grootste onder julle moet bereid wees om die ander te dien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II Kor. </a:t>
            </a:r>
            <a:r>
              <a:rPr lang="af-ZA" b="1" dirty="0" smtClean="0">
                <a:solidFill>
                  <a:srgbClr val="00B050"/>
                </a:solidFill>
              </a:rPr>
              <a:t>5:14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“Die </a:t>
            </a:r>
            <a:r>
              <a:rPr lang="af-ZA" i="1" dirty="0"/>
              <a:t>liefde van Christus dring ons...”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II Sam </a:t>
            </a:r>
            <a:r>
              <a:rPr lang="af-ZA" b="1" dirty="0" smtClean="0">
                <a:solidFill>
                  <a:srgbClr val="00B050"/>
                </a:solidFill>
              </a:rPr>
              <a:t>24:24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“Ek </a:t>
            </a:r>
            <a:r>
              <a:rPr lang="af-ZA" i="1" dirty="0"/>
              <a:t>bring nie aan die Here my God offerandes wat my niks kos nie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23:12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Wie hoogmoedig is, sal verneder word, en wie nederig is, sal verhoog word.”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Joh. 1:9-10</a:t>
            </a:r>
            <a:r>
              <a:rPr lang="af-ZA" dirty="0">
                <a:solidFill>
                  <a:srgbClr val="00B050"/>
                </a:solidFill>
              </a:rPr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Die ware lig wat elke mens verlig, was aan kom na die wêreld toe. Hy wás in die wêreld – die wêreld het deur Hom tot stand gekom – en tog het die wêreld Hom nie erken nie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Joh. </a:t>
            </a:r>
            <a:r>
              <a:rPr lang="af-ZA" b="1" dirty="0" smtClean="0">
                <a:solidFill>
                  <a:srgbClr val="00B050"/>
                </a:solidFill>
              </a:rPr>
              <a:t>8:24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“Daarom </a:t>
            </a:r>
            <a:r>
              <a:rPr lang="af-ZA" i="1" dirty="0"/>
              <a:t>het Ek vir julle gesê julle sal in julle sondes sterwe, want as julle nie glo dat Ek is wat Ek is nie, sal julle in julle sondes sterwe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Gal. 5:6	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</a:t>
            </a:r>
            <a:r>
              <a:rPr lang="af-ZA" i="1" dirty="0"/>
              <a:t>In Christus Jesus is dit nie van belang of jy besny is of nie. Al wat van belang is, is geloof wat deur die liefde tot dade oorgaan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Kor. </a:t>
            </a:r>
            <a:r>
              <a:rPr lang="af-ZA" b="1" dirty="0" smtClean="0">
                <a:solidFill>
                  <a:srgbClr val="00B050"/>
                </a:solidFill>
              </a:rPr>
              <a:t>12:4-5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“Daar </a:t>
            </a:r>
            <a:r>
              <a:rPr lang="af-ZA" i="1" dirty="0"/>
              <a:t>is 'n verskeidenheid van genadegawes, maar dit is dieselfde Gees wat dit gee; daar is 'n verskeidenheid van bedieninge</a:t>
            </a:r>
            <a:r>
              <a:rPr lang="af-ZA" i="1" dirty="0" smtClean="0"/>
              <a:t>,”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Kor. </a:t>
            </a:r>
            <a:r>
              <a:rPr lang="af-ZA" b="1" dirty="0" smtClean="0">
                <a:solidFill>
                  <a:srgbClr val="00B050"/>
                </a:solidFill>
              </a:rPr>
              <a:t>12:7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“Aan </a:t>
            </a:r>
            <a:r>
              <a:rPr lang="af-ZA" i="1" dirty="0"/>
              <a:t>elkeen afsonderlik word 'n werking van die Gees gegee tot voordeel van almal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33</Words>
  <Application>Microsoft Office PowerPoint</Application>
  <PresentationFormat>On-screen Show (4:3)</PresentationFormat>
  <Paragraphs>10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Joh. 12:1-11  Gedrag wys wat jy werklik glo</vt:lpstr>
      <vt:lpstr>Slide 2</vt:lpstr>
      <vt:lpstr>Joh. 1:9-10   “Die ware lig wat elke mens verlig, was aan kom na die wêreld toe. Hy wás in die wêreld – die wêreld het deur Hom tot stand gekom – en tog het die wêreld Hom nie erken nie.”</vt:lpstr>
      <vt:lpstr>Joh. 8:24  “Daarom het Ek vir julle gesê julle sal in julle sondes sterwe, want as julle nie glo dat Ek is wat Ek is nie, sal julle in julle sondes sterwe.”</vt:lpstr>
      <vt:lpstr>Slide 5</vt:lpstr>
      <vt:lpstr>Gal. 5:6   “In Christus Jesus is dit nie van belang of jy besny is of nie. Al wat van belang is, is geloof wat deur die liefde tot dade oorgaan.”</vt:lpstr>
      <vt:lpstr>Slide 7</vt:lpstr>
      <vt:lpstr>I Kor. 12:4-5  “Daar is 'n verskeidenheid van genadegawes, maar dit is dieselfde Gees wat dit gee; daar is 'n verskeidenheid van bedieninge,”</vt:lpstr>
      <vt:lpstr>I Kor. 12:7  “Aan elkeen afsonderlik word 'n werking van die Gees gegee tot voordeel van almal.”</vt:lpstr>
      <vt:lpstr>Slide 10</vt:lpstr>
      <vt:lpstr>Matt. 23:11   “Maar die grootste onder julle moet bereid wees om die ander te dien.”</vt:lpstr>
      <vt:lpstr>Slide 12</vt:lpstr>
      <vt:lpstr>II Kor. 5:14  “Die liefde van Christus dring ons...”</vt:lpstr>
      <vt:lpstr>II Sam 24:24  “Ek bring nie aan die Here my God offerandes wat my niks kos nie.”</vt:lpstr>
      <vt:lpstr>Slide 15</vt:lpstr>
      <vt:lpstr>Matt. 23:12   “Wie hoogmoedig is, sal verneder word, en wie nederig is, sal verhoog word.”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Joh. 12:1-11  Gedrag wys wat jy werklik glo</dc:title>
  <dc:creator>Windows User</dc:creator>
  <cp:lastModifiedBy>Windows User</cp:lastModifiedBy>
  <cp:revision>1</cp:revision>
  <dcterms:created xsi:type="dcterms:W3CDTF">2022-05-05T06:46:22Z</dcterms:created>
  <dcterms:modified xsi:type="dcterms:W3CDTF">2022-05-05T06:50:15Z</dcterms:modified>
</cp:coreProperties>
</file>