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6531" autoAdjust="0"/>
    <p:restoredTop sz="94660"/>
  </p:normalViewPr>
  <p:slideViewPr>
    <p:cSldViewPr>
      <p:cViewPr varScale="1">
        <p:scale>
          <a:sx n="110" d="100"/>
          <a:sy n="110" d="100"/>
        </p:scale>
        <p:origin x="-213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3A53935-8272-4512-A378-0BF93075426D}" type="datetimeFigureOut">
              <a:rPr lang="en-US" smtClean="0"/>
              <a:t>5/12/2022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329F93-877B-48EF-9800-99CFA7BC568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3A53935-8272-4512-A378-0BF93075426D}" type="datetimeFigureOut">
              <a:rPr lang="en-US" smtClean="0"/>
              <a:t>5/12/2022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329F93-877B-48EF-9800-99CFA7BC568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3A53935-8272-4512-A378-0BF93075426D}" type="datetimeFigureOut">
              <a:rPr lang="en-US" smtClean="0"/>
              <a:t>5/12/2022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329F93-877B-48EF-9800-99CFA7BC568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3A53935-8272-4512-A378-0BF93075426D}" type="datetimeFigureOut">
              <a:rPr lang="en-US" smtClean="0"/>
              <a:t>5/12/2022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329F93-877B-48EF-9800-99CFA7BC568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3A53935-8272-4512-A378-0BF93075426D}" type="datetimeFigureOut">
              <a:rPr lang="en-US" smtClean="0"/>
              <a:t>5/12/2022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329F93-877B-48EF-9800-99CFA7BC5688}"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3A53935-8272-4512-A378-0BF93075426D}" type="datetimeFigureOut">
              <a:rPr lang="en-US" smtClean="0"/>
              <a:t>5/12/2022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D329F93-877B-48EF-9800-99CFA7BC5688}"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3A53935-8272-4512-A378-0BF93075426D}" type="datetimeFigureOut">
              <a:rPr lang="en-US" smtClean="0"/>
              <a:t>5/12/2022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D329F93-877B-48EF-9800-99CFA7BC568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3A53935-8272-4512-A378-0BF93075426D}" type="datetimeFigureOut">
              <a:rPr lang="en-US" smtClean="0"/>
              <a:t>5/12/2022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D329F93-877B-48EF-9800-99CFA7BC568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3A53935-8272-4512-A378-0BF93075426D}" type="datetimeFigureOut">
              <a:rPr lang="en-US" smtClean="0"/>
              <a:t>5/12/2022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D329F93-877B-48EF-9800-99CFA7BC568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3A53935-8272-4512-A378-0BF93075426D}" type="datetimeFigureOut">
              <a:rPr lang="en-US" smtClean="0"/>
              <a:t>5/12/2022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D329F93-877B-48EF-9800-99CFA7BC568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3A53935-8272-4512-A378-0BF93075426D}" type="datetimeFigureOut">
              <a:rPr lang="en-US" smtClean="0"/>
              <a:t>5/12/2022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D329F93-877B-48EF-9800-99CFA7BC5688}"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3A53935-8272-4512-A378-0BF93075426D}" type="datetimeFigureOut">
              <a:rPr lang="en-US" smtClean="0"/>
              <a:t>5/12/2022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329F93-877B-48EF-9800-99CFA7BC568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Joh. </a:t>
            </a:r>
            <a:r>
              <a:rPr lang="af-ZA" b="1" u="sng" dirty="0" smtClean="0"/>
              <a:t>12:12-19</a:t>
            </a:r>
            <a:br>
              <a:rPr lang="af-ZA" b="1" u="sng" dirty="0" smtClean="0"/>
            </a:br>
            <a:r>
              <a:rPr lang="af-ZA" b="1" u="sng" dirty="0"/>
              <a:t/>
            </a:r>
            <a:br>
              <a:rPr lang="af-ZA" b="1" u="sng" dirty="0"/>
            </a:br>
            <a:r>
              <a:rPr lang="af-ZA" b="1" dirty="0" smtClean="0"/>
              <a:t>Die </a:t>
            </a:r>
            <a:r>
              <a:rPr lang="af-ZA" b="1" dirty="0"/>
              <a:t>komste van Jesus Christus </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af-ZA" b="1" dirty="0">
                <a:solidFill>
                  <a:srgbClr val="00B050"/>
                </a:solidFill>
              </a:rPr>
              <a:t>Joh. 16:7-8</a:t>
            </a:r>
            <a:r>
              <a:rPr lang="af-ZA" i="1" dirty="0">
                <a:solidFill>
                  <a:srgbClr val="00B050"/>
                </a:solidFill>
              </a:rPr>
              <a:t>	</a:t>
            </a:r>
            <a:r>
              <a:rPr lang="af-ZA" i="1" dirty="0" smtClean="0"/>
              <a:t/>
            </a:r>
            <a:br>
              <a:rPr lang="af-ZA" i="1" dirty="0" smtClean="0"/>
            </a:br>
            <a:r>
              <a:rPr lang="af-ZA" i="1" dirty="0" smtClean="0"/>
              <a:t>“</a:t>
            </a:r>
            <a:r>
              <a:rPr lang="af-ZA" i="1" dirty="0"/>
              <a:t>Tog sê Ek vir julle die waarheid: Dit is tot julle voordeel dat Ek weggaan, want as Ek nie weggaan nie, sal die Voorspraak, die Heilige Gees, nie na julle toe kom nie; maar as Ek gaan, sal Ek Hom na julle toe stuur. En wanneer Hy kom, sal Hy bewys dat die wêreld skuldig is aan sonde, en dat die reg aan my kant is, en dat die oordeel al gekom het</a:t>
            </a:r>
            <a:r>
              <a:rPr lang="af-ZA" i="1"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Fil. 2:11	</a:t>
            </a:r>
            <a:r>
              <a:rPr lang="af-ZA" b="1" dirty="0" smtClean="0"/>
              <a:t/>
            </a:r>
            <a:br>
              <a:rPr lang="af-ZA" b="1" dirty="0" smtClean="0"/>
            </a:br>
            <a:r>
              <a:rPr lang="af-ZA" b="1" dirty="0"/>
              <a:t/>
            </a:r>
            <a:br>
              <a:rPr lang="af-ZA" b="1" dirty="0"/>
            </a:br>
            <a:r>
              <a:rPr lang="af-ZA" dirty="0" smtClean="0"/>
              <a:t>“</a:t>
            </a:r>
            <a:r>
              <a:rPr lang="af-ZA" i="1" dirty="0"/>
              <a:t>die knie sou buig, en elke tong sou erken: ‘Jesus Christus is Here!’ tot eer van God die Vader</a:t>
            </a:r>
            <a:r>
              <a:rPr lang="af-ZA" i="1" dirty="0" smtClean="0"/>
              <a:t>.”</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a:t>
            </a:r>
            <a:r>
              <a:rPr lang="af-ZA" b="1" dirty="0" smtClean="0">
                <a:solidFill>
                  <a:srgbClr val="00B050"/>
                </a:solidFill>
              </a:rPr>
              <a:t>8:34</a:t>
            </a:r>
            <a:r>
              <a:rPr lang="af-ZA" b="1" i="1" dirty="0" smtClean="0"/>
              <a:t/>
            </a:r>
            <a:br>
              <a:rPr lang="af-ZA" b="1" i="1" dirty="0" smtClean="0"/>
            </a:br>
            <a:r>
              <a:rPr lang="af-ZA" b="1" i="1" dirty="0"/>
              <a:t/>
            </a:r>
            <a:br>
              <a:rPr lang="af-ZA" b="1" i="1" dirty="0"/>
            </a:br>
            <a:r>
              <a:rPr lang="af-ZA" i="1" dirty="0" smtClean="0"/>
              <a:t>“Wie </a:t>
            </a:r>
            <a:r>
              <a:rPr lang="af-ZA" i="1" dirty="0"/>
              <a:t>kan ons veroordeel? Christus Jesus het gesterf, maar meer as dit: Hy is uit die dood opgewek, Hy sit aan die regterhand van God, Hy pleit vir ons</a:t>
            </a:r>
            <a:r>
              <a:rPr lang="af-ZA" i="1" dirty="0" smtClean="0"/>
              <a:t>.”</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24:11</a:t>
            </a:r>
            <a:r>
              <a:rPr lang="af-ZA" dirty="0">
                <a:solidFill>
                  <a:srgbClr val="00B050"/>
                </a:solidFill>
              </a:rPr>
              <a:t>	</a:t>
            </a:r>
            <a:r>
              <a:rPr lang="af-ZA" dirty="0" smtClean="0">
                <a:solidFill>
                  <a:srgbClr val="00B050"/>
                </a:solidFill>
              </a:rPr>
              <a:t/>
            </a:r>
            <a:br>
              <a:rPr lang="af-ZA" dirty="0" smtClean="0">
                <a:solidFill>
                  <a:srgbClr val="00B050"/>
                </a:solidFill>
              </a:rPr>
            </a:br>
            <a:r>
              <a:rPr lang="af-ZA" dirty="0"/>
              <a:t/>
            </a:r>
            <a:br>
              <a:rPr lang="af-ZA" dirty="0"/>
            </a:br>
            <a:r>
              <a:rPr lang="af-ZA" i="1" dirty="0" smtClean="0"/>
              <a:t>“</a:t>
            </a:r>
            <a:r>
              <a:rPr lang="af-ZA" i="1" dirty="0"/>
              <a:t>Daar sal baie vals profete kom, en hulle sal baie mense mislei</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24:24</a:t>
            </a:r>
            <a:r>
              <a:rPr lang="af-ZA" i="1" dirty="0">
                <a:solidFill>
                  <a:srgbClr val="00B050"/>
                </a:solidFill>
              </a:rPr>
              <a:t>	</a:t>
            </a:r>
            <a:r>
              <a:rPr lang="af-ZA" i="1" dirty="0" smtClean="0">
                <a:solidFill>
                  <a:srgbClr val="00B050"/>
                </a:solidFill>
              </a:rPr>
              <a:t/>
            </a:r>
            <a:br>
              <a:rPr lang="af-ZA" i="1" dirty="0" smtClean="0">
                <a:solidFill>
                  <a:srgbClr val="00B050"/>
                </a:solidFill>
              </a:rPr>
            </a:br>
            <a:r>
              <a:rPr lang="af-ZA" i="1" dirty="0"/>
              <a:t/>
            </a:r>
            <a:br>
              <a:rPr lang="af-ZA" i="1" dirty="0"/>
            </a:br>
            <a:r>
              <a:rPr lang="af-ZA" i="1" dirty="0" smtClean="0"/>
              <a:t>“Daar </a:t>
            </a:r>
            <a:r>
              <a:rPr lang="af-ZA" i="1" dirty="0"/>
              <a:t>sal vals christusse en vals profete na vore kom, en hulle sal groot tekens en wonderwerke doen om, as dit moontlik was, selfs die uitverkorenes te mislei</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af-ZA" b="1" dirty="0">
                <a:solidFill>
                  <a:srgbClr val="00B050"/>
                </a:solidFill>
              </a:rPr>
              <a:t>II Tess. 2:3-4</a:t>
            </a:r>
            <a:r>
              <a:rPr lang="af-ZA" i="1" dirty="0">
                <a:solidFill>
                  <a:srgbClr val="00B050"/>
                </a:solidFill>
              </a:rPr>
              <a:t>	</a:t>
            </a:r>
            <a:r>
              <a:rPr lang="af-ZA" i="1" dirty="0" smtClean="0"/>
              <a:t/>
            </a:r>
            <a:br>
              <a:rPr lang="af-ZA" i="1" dirty="0" smtClean="0"/>
            </a:br>
            <a:r>
              <a:rPr lang="af-ZA" i="1" dirty="0" smtClean="0"/>
              <a:t>“</a:t>
            </a:r>
            <a:r>
              <a:rPr lang="af-ZA" i="1" dirty="0"/>
              <a:t>Laat niemand julle op watter manier ook al mislei nie. Die dag van die Here sal nie aanbreek voordat die laaste afvalligheid gekom het en die wettelose mens wat vir die verderf bestem is, sy verskyning gemaak het nie. Hy sal hom verset teen al wat God genoem word of wat as heilig vereer word, en hy sal hom bo hulle verhef. Hy sal selfs in die tempel van God gaan sit en voorgee dat hy God is</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Fil. </a:t>
            </a:r>
            <a:r>
              <a:rPr lang="af-ZA" b="1" dirty="0" smtClean="0">
                <a:solidFill>
                  <a:srgbClr val="00B050"/>
                </a:solidFill>
              </a:rPr>
              <a:t>2:9-11</a:t>
            </a:r>
            <a:r>
              <a:rPr lang="af-ZA" b="1" i="1" dirty="0"/>
              <a:t/>
            </a:r>
            <a:br>
              <a:rPr lang="af-ZA" b="1" i="1" dirty="0"/>
            </a:br>
            <a:r>
              <a:rPr lang="af-ZA" i="1" dirty="0" smtClean="0"/>
              <a:t>“Daarom </a:t>
            </a:r>
            <a:r>
              <a:rPr lang="af-ZA" i="1" dirty="0"/>
              <a:t>het God Hom ook tot die hoogste eer verhef en Hom die Naam gegee wat bo elke naam is, sodat in die Naam van Jesus elkeen wat in die hemel en op die aarde en onder die aarde is, die knie sou buig, en elke tong sou erken: ‘Jesus Christus is Here!’ tot eer van God die Vader</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“The </a:t>
            </a:r>
            <a:r>
              <a:rPr lang="af-ZA" i="1" dirty="0"/>
              <a:t>meaning of the happenings of the life of Jesus are not open for every unregenerate man to see. They are revealed only by the Holy Spirit of God.”</a:t>
            </a:r>
            <a:r>
              <a:rPr lang="en-US" dirty="0"/>
              <a:t/>
            </a:r>
            <a:br>
              <a:rPr lang="en-US" dirty="0"/>
            </a:br>
            <a:r>
              <a:rPr lang="en-US" dirty="0" smtClean="0"/>
              <a:t/>
            </a:r>
            <a:br>
              <a:rPr lang="en-US" dirty="0" smtClean="0"/>
            </a:br>
            <a:r>
              <a:rPr lang="en-US" dirty="0" smtClean="0"/>
              <a:t>				</a:t>
            </a:r>
            <a:r>
              <a:rPr lang="af-ZA" b="1" dirty="0" smtClean="0">
                <a:solidFill>
                  <a:srgbClr val="7030A0"/>
                </a:solidFill>
              </a:rPr>
              <a:t>Leon Morris</a:t>
            </a:r>
            <a:endParaRPr lang="en-US" dirty="0">
              <a:solidFill>
                <a:srgbClr val="7030A0"/>
              </a:solidFil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57</Words>
  <Application>Microsoft Office PowerPoint</Application>
  <PresentationFormat>On-screen Show (4:3)</PresentationFormat>
  <Paragraphs>9</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Joh. 12:12-19  Die komste van Jesus Christus </vt:lpstr>
      <vt:lpstr>Slide 2</vt:lpstr>
      <vt:lpstr>Matt. 24:11   “Daar sal baie vals profete kom, en hulle sal baie mense mislei.”</vt:lpstr>
      <vt:lpstr>Matt. 24:24   “Daar sal vals christusse en vals profete na vore kom, en hulle sal groot tekens en wonderwerke doen om, as dit moontlik was, selfs die uitverkorenes te mislei.”</vt:lpstr>
      <vt:lpstr>II Tess. 2:3-4  “Laat niemand julle op watter manier ook al mislei nie. Die dag van die Here sal nie aanbreek voordat die laaste afvalligheid gekom het en die wettelose mens wat vir die verderf bestem is, sy verskyning gemaak het nie. Hy sal hom verset teen al wat God genoem word of wat as heilig vereer word, en hy sal hom bo hulle verhef. Hy sal selfs in die tempel van God gaan sit en voorgee dat hy God is.”</vt:lpstr>
      <vt:lpstr>Slide 6</vt:lpstr>
      <vt:lpstr>Fil. 2:9-11 “Daarom het God Hom ook tot die hoogste eer verhef en Hom die Naam gegee wat bo elke naam is, sodat in die Naam van Jesus elkeen wat in die hemel en op die aarde en onder die aarde is, die knie sou buig, en elke tong sou erken: ‘Jesus Christus is Here!’ tot eer van God die Vader.”</vt:lpstr>
      <vt:lpstr>Slide 8</vt:lpstr>
      <vt:lpstr>“The meaning of the happenings of the life of Jesus are not open for every unregenerate man to see. They are revealed only by the Holy Spirit of God.”      Leon Morris</vt:lpstr>
      <vt:lpstr>Slide 10</vt:lpstr>
      <vt:lpstr>Joh. 16:7-8  “Tog sê Ek vir julle die waarheid: Dit is tot julle voordeel dat Ek weggaan, want as Ek nie weggaan nie, sal die Voorspraak, die Heilige Gees, nie na julle toe kom nie; maar as Ek gaan, sal Ek Hom na julle toe stuur. En wanneer Hy kom, sal Hy bewys dat die wêreld skuldig is aan sonde, en dat die reg aan my kant is, en dat die oordeel al gekom het.”</vt:lpstr>
      <vt:lpstr>Slide 12</vt:lpstr>
      <vt:lpstr>Fil. 2:11   “die knie sou buig, en elke tong sou erken: ‘Jesus Christus is Here!’ tot eer van God die Vader.”</vt:lpstr>
      <vt:lpstr>Slide 14</vt:lpstr>
      <vt:lpstr>Rom. 8:34  “Wie kan ons veroordeel? Christus Jesus het gesterf, maar meer as dit: Hy is uit die dood opgewek, Hy sit aan die regterhand van God, Hy pleit vir ons.”</vt:lpstr>
      <vt:lpstr>Slide 16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Joh. 12:12-19  Die komste van Jesus Christus </dc:title>
  <dc:creator>Windows User</dc:creator>
  <cp:lastModifiedBy>Windows User</cp:lastModifiedBy>
  <cp:revision>1</cp:revision>
  <dcterms:created xsi:type="dcterms:W3CDTF">2022-05-12T21:39:18Z</dcterms:created>
  <dcterms:modified xsi:type="dcterms:W3CDTF">2022-05-12T21:43:05Z</dcterms:modified>
</cp:coreProperties>
</file>