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5904" autoAdjust="0"/>
    <p:restoredTop sz="94660"/>
  </p:normalViewPr>
  <p:slideViewPr>
    <p:cSldViewPr>
      <p:cViewPr varScale="1">
        <p:scale>
          <a:sx n="110" d="100"/>
          <a:sy n="110" d="100"/>
        </p:scale>
        <p:origin x="-217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15B08-E306-4CAD-9B5E-50A2AC0DE361}" type="datetimeFigureOut">
              <a:rPr lang="en-US" smtClean="0"/>
              <a:t>5/19/2022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2CD07-CE41-4EDA-854A-187F117733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15B08-E306-4CAD-9B5E-50A2AC0DE361}" type="datetimeFigureOut">
              <a:rPr lang="en-US" smtClean="0"/>
              <a:t>5/19/2022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2CD07-CE41-4EDA-854A-187F117733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15B08-E306-4CAD-9B5E-50A2AC0DE361}" type="datetimeFigureOut">
              <a:rPr lang="en-US" smtClean="0"/>
              <a:t>5/19/2022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2CD07-CE41-4EDA-854A-187F117733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15B08-E306-4CAD-9B5E-50A2AC0DE361}" type="datetimeFigureOut">
              <a:rPr lang="en-US" smtClean="0"/>
              <a:t>5/19/2022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2CD07-CE41-4EDA-854A-187F117733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15B08-E306-4CAD-9B5E-50A2AC0DE361}" type="datetimeFigureOut">
              <a:rPr lang="en-US" smtClean="0"/>
              <a:t>5/19/2022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2CD07-CE41-4EDA-854A-187F117733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15B08-E306-4CAD-9B5E-50A2AC0DE361}" type="datetimeFigureOut">
              <a:rPr lang="en-US" smtClean="0"/>
              <a:t>5/19/2022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2CD07-CE41-4EDA-854A-187F117733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15B08-E306-4CAD-9B5E-50A2AC0DE361}" type="datetimeFigureOut">
              <a:rPr lang="en-US" smtClean="0"/>
              <a:t>5/19/2022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2CD07-CE41-4EDA-854A-187F117733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15B08-E306-4CAD-9B5E-50A2AC0DE361}" type="datetimeFigureOut">
              <a:rPr lang="en-US" smtClean="0"/>
              <a:t>5/19/2022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2CD07-CE41-4EDA-854A-187F117733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15B08-E306-4CAD-9B5E-50A2AC0DE361}" type="datetimeFigureOut">
              <a:rPr lang="en-US" smtClean="0"/>
              <a:t>5/19/2022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2CD07-CE41-4EDA-854A-187F117733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15B08-E306-4CAD-9B5E-50A2AC0DE361}" type="datetimeFigureOut">
              <a:rPr lang="en-US" smtClean="0"/>
              <a:t>5/19/2022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2CD07-CE41-4EDA-854A-187F117733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15B08-E306-4CAD-9B5E-50A2AC0DE361}" type="datetimeFigureOut">
              <a:rPr lang="en-US" smtClean="0"/>
              <a:t>5/19/2022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2CD07-CE41-4EDA-854A-187F117733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815B08-E306-4CAD-9B5E-50A2AC0DE361}" type="datetimeFigureOut">
              <a:rPr lang="en-US" smtClean="0"/>
              <a:t>5/19/2022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42CD07-CE41-4EDA-854A-187F117733E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u="sng" dirty="0"/>
              <a:t>Joh. </a:t>
            </a:r>
            <a:r>
              <a:rPr lang="af-ZA" b="1" u="sng" dirty="0" smtClean="0"/>
              <a:t>12:20-26</a:t>
            </a:r>
            <a:br>
              <a:rPr lang="af-ZA" b="1" u="sng" dirty="0" smtClean="0"/>
            </a:br>
            <a:r>
              <a:rPr lang="af-ZA" b="1" u="sng" dirty="0"/>
              <a:t/>
            </a:r>
            <a:br>
              <a:rPr lang="af-ZA" b="1" u="sng" dirty="0"/>
            </a:br>
            <a:r>
              <a:rPr lang="af-ZA" b="1" dirty="0" smtClean="0"/>
              <a:t>Die </a:t>
            </a:r>
            <a:r>
              <a:rPr lang="af-ZA" b="1" dirty="0"/>
              <a:t>fokus van 'n volgeling van Christus 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i="1" dirty="0" smtClean="0"/>
              <a:t>“</a:t>
            </a:r>
            <a:r>
              <a:rPr lang="af-ZA" i="1" dirty="0"/>
              <a:t>Proud man has a desire to preach new doctrine, to set up a new Church; to be an original thinker, to judge, and consider, and do anything but obey, This is no service to Christ</a:t>
            </a:r>
            <a:r>
              <a:rPr lang="af-ZA" i="1" dirty="0" smtClean="0"/>
              <a:t>.”</a:t>
            </a:r>
            <a:br>
              <a:rPr lang="af-ZA" i="1" dirty="0" smtClean="0"/>
            </a:br>
            <a:r>
              <a:rPr lang="af-ZA" i="1" dirty="0"/>
              <a:t/>
            </a:r>
            <a:br>
              <a:rPr lang="af-ZA" i="1" dirty="0"/>
            </a:br>
            <a:r>
              <a:rPr lang="af-ZA" i="1" dirty="0" smtClean="0"/>
              <a:t>					</a:t>
            </a:r>
            <a:r>
              <a:rPr lang="af-ZA" b="1" dirty="0" smtClean="0">
                <a:solidFill>
                  <a:srgbClr val="7030A0"/>
                </a:solidFill>
              </a:rPr>
              <a:t>C.H. Spurgeon</a:t>
            </a:r>
            <a:endParaRPr lang="en-US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af-ZA" b="1" dirty="0">
                <a:solidFill>
                  <a:srgbClr val="00B050"/>
                </a:solidFill>
              </a:rPr>
              <a:t>Matt. 25:34-36</a:t>
            </a:r>
            <a:r>
              <a:rPr lang="af-ZA" b="1" i="1" dirty="0">
                <a:solidFill>
                  <a:srgbClr val="00B050"/>
                </a:solidFill>
              </a:rPr>
              <a:t>	</a:t>
            </a:r>
            <a:r>
              <a:rPr lang="af-ZA" b="1" i="1" dirty="0" smtClean="0"/>
              <a:t/>
            </a:r>
            <a:br>
              <a:rPr lang="af-ZA" b="1" i="1" dirty="0" smtClean="0"/>
            </a:br>
            <a:r>
              <a:rPr lang="af-ZA" i="1" dirty="0" smtClean="0"/>
              <a:t>“Neem </a:t>
            </a:r>
            <a:r>
              <a:rPr lang="af-ZA" i="1" dirty="0"/>
              <a:t>dit as erfenis in besit, want Ek was honger, en julle het My iets gegee om te eet; Ek was dors, en julle het My iets gegee om te drink; Ek was 'n vreemdeling, en julle het My gehuisves; Ek was sonder klere, en julle het vir My klere gegee; siek, en julle het My verpleeg; in die tronk, en julle het My besoek</a:t>
            </a:r>
            <a:r>
              <a:rPr lang="af-ZA" i="1" dirty="0" smtClean="0"/>
              <a:t>.’”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Matt. 25:40</a:t>
            </a:r>
            <a:r>
              <a:rPr lang="af-ZA" i="1" dirty="0">
                <a:solidFill>
                  <a:srgbClr val="00B050"/>
                </a:solidFill>
              </a:rPr>
              <a:t>	</a:t>
            </a:r>
            <a:r>
              <a:rPr lang="af-ZA" i="1" dirty="0" smtClean="0">
                <a:solidFill>
                  <a:srgbClr val="00B050"/>
                </a:solidFill>
              </a:rPr>
              <a:t/>
            </a:r>
            <a:br>
              <a:rPr lang="af-ZA" i="1" dirty="0" smtClean="0">
                <a:solidFill>
                  <a:srgbClr val="00B050"/>
                </a:solidFill>
              </a:rPr>
            </a:br>
            <a:r>
              <a:rPr lang="af-ZA" i="1" dirty="0"/>
              <a:t/>
            </a:r>
            <a:br>
              <a:rPr lang="af-ZA" i="1" dirty="0"/>
            </a:br>
            <a:r>
              <a:rPr lang="af-ZA" i="1" dirty="0" smtClean="0"/>
              <a:t>“</a:t>
            </a:r>
            <a:r>
              <a:rPr lang="af-ZA" i="1" dirty="0"/>
              <a:t>Dit verseker Ek julle: Vir sover julle dit aan een van die geringste van hierdie broers van My gedoen het, het julle dit aan My gedoen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52</Words>
  <Application>Microsoft Office PowerPoint</Application>
  <PresentationFormat>On-screen Show (4:3)</PresentationFormat>
  <Paragraphs>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Joh. 12:20-26  Die fokus van 'n volgeling van Christus </vt:lpstr>
      <vt:lpstr>Slide 2</vt:lpstr>
      <vt:lpstr>“Proud man has a desire to preach new doctrine, to set up a new Church; to be an original thinker, to judge, and consider, and do anything but obey, This is no service to Christ.”       C.H. Spurgeon</vt:lpstr>
      <vt:lpstr>Slide 4</vt:lpstr>
      <vt:lpstr>Matt. 25:34-36  “Neem dit as erfenis in besit, want Ek was honger, en julle het My iets gegee om te eet; Ek was dors, en julle het My iets gegee om te drink; Ek was 'n vreemdeling, en julle het My gehuisves; Ek was sonder klere, en julle het vir My klere gegee; siek, en julle het My verpleeg; in die tronk, en julle het My besoek.’”</vt:lpstr>
      <vt:lpstr>Matt. 25:40   “Dit verseker Ek julle: Vir sover julle dit aan een van die geringste van hierdie broers van My gedoen het, het julle dit aan My gedoen.”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Joh. 12:20-26  Die fokus van 'n volgeling van Christus </dc:title>
  <dc:creator>Windows User</dc:creator>
  <cp:lastModifiedBy>Windows User</cp:lastModifiedBy>
  <cp:revision>1</cp:revision>
  <dcterms:created xsi:type="dcterms:W3CDTF">2022-05-19T06:56:53Z</dcterms:created>
  <dcterms:modified xsi:type="dcterms:W3CDTF">2022-05-19T06:59:50Z</dcterms:modified>
</cp:coreProperties>
</file>