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367" autoAdjust="0"/>
    <p:restoredTop sz="94660"/>
  </p:normalViewPr>
  <p:slideViewPr>
    <p:cSldViewPr>
      <p:cViewPr varScale="1">
        <p:scale>
          <a:sx n="110" d="100"/>
          <a:sy n="110" d="100"/>
        </p:scale>
        <p:origin x="-20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93A8845-305D-47E8-B95D-C9C1890DF9B8}" type="datetimeFigureOut">
              <a:rPr lang="en-US" smtClean="0"/>
              <a:t>6/17/2022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26EECD-9CFE-4BE6-B370-EA15AC9B15F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3A8845-305D-47E8-B95D-C9C1890DF9B8}" type="datetimeFigureOut">
              <a:rPr lang="en-US" smtClean="0"/>
              <a:t>6/17/2022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26EECD-9CFE-4BE6-B370-EA15AC9B15F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3A8845-305D-47E8-B95D-C9C1890DF9B8}" type="datetimeFigureOut">
              <a:rPr lang="en-US" smtClean="0"/>
              <a:t>6/17/2022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26EECD-9CFE-4BE6-B370-EA15AC9B15F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3A8845-305D-47E8-B95D-C9C1890DF9B8}" type="datetimeFigureOut">
              <a:rPr lang="en-US" smtClean="0"/>
              <a:t>6/17/2022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26EECD-9CFE-4BE6-B370-EA15AC9B15F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3A8845-305D-47E8-B95D-C9C1890DF9B8}" type="datetimeFigureOut">
              <a:rPr lang="en-US" smtClean="0"/>
              <a:t>6/17/2022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26EECD-9CFE-4BE6-B370-EA15AC9B15F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93A8845-305D-47E8-B95D-C9C1890DF9B8}" type="datetimeFigureOut">
              <a:rPr lang="en-US" smtClean="0"/>
              <a:t>6/17/2022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26EECD-9CFE-4BE6-B370-EA15AC9B15F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93A8845-305D-47E8-B95D-C9C1890DF9B8}" type="datetimeFigureOut">
              <a:rPr lang="en-US" smtClean="0"/>
              <a:t>6/17/2022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26EECD-9CFE-4BE6-B370-EA15AC9B15F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93A8845-305D-47E8-B95D-C9C1890DF9B8}" type="datetimeFigureOut">
              <a:rPr lang="en-US" smtClean="0"/>
              <a:t>6/17/2022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26EECD-9CFE-4BE6-B370-EA15AC9B15F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3A8845-305D-47E8-B95D-C9C1890DF9B8}" type="datetimeFigureOut">
              <a:rPr lang="en-US" smtClean="0"/>
              <a:t>6/17/2022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26EECD-9CFE-4BE6-B370-EA15AC9B15F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3A8845-305D-47E8-B95D-C9C1890DF9B8}" type="datetimeFigureOut">
              <a:rPr lang="en-US" smtClean="0"/>
              <a:t>6/17/2022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26EECD-9CFE-4BE6-B370-EA15AC9B15F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3A8845-305D-47E8-B95D-C9C1890DF9B8}" type="datetimeFigureOut">
              <a:rPr lang="en-US" smtClean="0"/>
              <a:t>6/17/2022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26EECD-9CFE-4BE6-B370-EA15AC9B15F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3A8845-305D-47E8-B95D-C9C1890DF9B8}" type="datetimeFigureOut">
              <a:rPr lang="en-US" smtClean="0"/>
              <a:t>6/17/2022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26EECD-9CFE-4BE6-B370-EA15AC9B15F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12:27-30</a:t>
            </a:r>
            <a:br>
              <a:rPr lang="af-ZA" b="1" u="sng" dirty="0" smtClean="0"/>
            </a:br>
            <a:r>
              <a:rPr lang="af-ZA" b="1" u="sng" dirty="0"/>
              <a:t/>
            </a:r>
            <a:br>
              <a:rPr lang="af-ZA" b="1" u="sng" dirty="0"/>
            </a:br>
            <a:r>
              <a:rPr lang="af-ZA" b="1" dirty="0" smtClean="0"/>
              <a:t>Wat </a:t>
            </a:r>
            <a:r>
              <a:rPr lang="af-ZA" b="1" dirty="0"/>
              <a:t>is my primêre fokus</a:t>
            </a:r>
            <a:r>
              <a:rPr lang="af-ZA" b="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“Though </a:t>
            </a:r>
            <a:r>
              <a:rPr lang="af-ZA" i="1" dirty="0"/>
              <a:t>there may be no difference in your position, nor change in your circumstances, yet if you catch a sight of your heavenly Father, it is enough; you are a lost child no more.”</a:t>
            </a:r>
            <a:r>
              <a:rPr lang="en-US" dirty="0"/>
              <a:t/>
            </a:r>
            <a:br>
              <a:rPr lang="en-US" dirty="0"/>
            </a:br>
            <a:r>
              <a:rPr lang="en-US" dirty="0" smtClean="0"/>
              <a:t/>
            </a:r>
            <a:br>
              <a:rPr lang="en-US" dirty="0" smtClean="0"/>
            </a:br>
            <a:r>
              <a:rPr lang="en-US"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5:3-5</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Dit is egter nie al nie. Ons verheug ons ook in die swaarkry, want ons weet: swaarkry kweek volharding, en volharding kweek egtheid van geloof, en egtheid van geloof kweek hoop; en dié hoop beskaam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1:2-4</a:t>
            </a:r>
            <a:r>
              <a:rPr lang="af-ZA" i="1" dirty="0"/>
              <a:t>	</a:t>
            </a:r>
            <a:r>
              <a:rPr lang="af-ZA" i="1" dirty="0" smtClean="0"/>
              <a:t/>
            </a:r>
            <a:br>
              <a:rPr lang="af-ZA" i="1" dirty="0" smtClean="0"/>
            </a:br>
            <a:r>
              <a:rPr lang="af-ZA" i="1" dirty="0" smtClean="0"/>
              <a:t>“</a:t>
            </a:r>
            <a:r>
              <a:rPr lang="af-ZA" i="1" dirty="0"/>
              <a:t>My broers, julle moet baie bly wees wanneer allerlei beproewings oor julle kom, want, soos julle weet, as julle geloof die toets deurstaan het, stel dit julle in staat om te volhard. En die volharding moet end-uit volgehou word sodat julle tot volle geestelike rypheid kan kom, sonder enige tekortkoming</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49</Words>
  <Application>Microsoft Office PowerPoint</Application>
  <PresentationFormat>On-screen Show (4:3)</PresentationFormat>
  <Paragraphs>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Joh. 12:27-30  Wat is my primêre fokus?</vt:lpstr>
      <vt:lpstr>Slide 2</vt:lpstr>
      <vt:lpstr>“Though there may be no difference in your position, nor change in your circumstances, yet if you catch a sight of your heavenly Father, it is enough; you are a lost child no more.”       C.H. Spurgeon</vt:lpstr>
      <vt:lpstr>Slide 4</vt:lpstr>
      <vt:lpstr>Hebr. 5:3-5   “Dit is egter nie al nie. Ons verheug ons ook in die swaarkry, want ons weet: swaarkry kweek volharding, en volharding kweek egtheid van geloof, en egtheid van geloof kweek hoop; en dié hoop beskaam nie...”</vt:lpstr>
      <vt:lpstr>Jak. 1:2-4  “My broers, julle moet baie bly wees wanneer allerlei beproewings oor julle kom, want, soos julle weet, as julle geloof die toets deurstaan het, stel dit julle in staat om te volhard. En die volharding moet end-uit volgehou word sodat julle tot volle geestelike rypheid kan kom, sonder enige tekortkoming.”</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12:27-30  Wat is my primêre fokus?</dc:title>
  <dc:creator>Windows User</dc:creator>
  <cp:lastModifiedBy>Windows User</cp:lastModifiedBy>
  <cp:revision>1</cp:revision>
  <dcterms:created xsi:type="dcterms:W3CDTF">2022-06-17T07:01:45Z</dcterms:created>
  <dcterms:modified xsi:type="dcterms:W3CDTF">2022-06-17T07:05:14Z</dcterms:modified>
</cp:coreProperties>
</file>